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77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77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  <p:sldId id="332" r:id="rId82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747775"/>
          </p15:clr>
        </p15:guide>
        <p15:guide id="2" pos="288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2" Type="http://schemas.openxmlformats.org/officeDocument/2006/relationships/slide" Target="slides/slide77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397f406fe1d_1_2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397f406fe1d_1_2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397f406fe1d_1_3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397f406fe1d_1_3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97f406fe1d_1_3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" name="Google Shape;108;g397f406fe1d_1_3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397f406fe1d_1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397f406fe1d_1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g397f406fe1d_1_3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" name="Google Shape;118;g397f406fe1d_1_3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397f406fe1d_1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397f406fe1d_1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397f406fe1d_1_37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" name="Google Shape;128;g397f406fe1d_1_37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7f406fe1d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397f406fe1d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397f406fe1d_1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397f406fe1d_1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g397f406fe1d_1_2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3" name="Google Shape;143;g397f406fe1d_1_2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397f406fe1d_1_2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397f406fe1d_1_2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g397f406fe1d_1_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" name="Google Shape;149;g397f406fe1d_1_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97f406fe1d_1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97f406fe1d_1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397f406fe1d_1_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397f406fe1d_1_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7f406fe1d_1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4" name="Google Shape;164;g397f406fe1d_1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397f406fe1d_1_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397f406fe1d_1_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397f406fe1d_1_29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397f406fe1d_1_2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97f406fe1d_1_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397f406fe1d_1_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97f406fe1d_1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397f406fe1d_1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97f406fe1d_1_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Google Shape;190;g397f406fe1d_1_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97f406fe1d_1_29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97f406fe1d_1_29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397f406fe1d_1_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397f406fe1d_1_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8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397f406fe1d_1_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397f406fe1d_1_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397f406fe1d_1_30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397f406fe1d_1_30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g397f406fe1d_1_1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1" name="Google Shape;211;g397f406fe1d_1_1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97f406fe1d_1_1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97f406fe1d_1_1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g397f406fe1d_1_3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1" name="Google Shape;221;g397f406fe1d_1_3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5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g397f406fe1d_1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7" name="Google Shape;227;g397f406fe1d_1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397f406fe1d_1_3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397f406fe1d_1_3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97f406fe1d_1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97f406fe1d_1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397f406fe1d_1_3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397f406fe1d_1_3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g397f406fe1d_1_1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9" name="Google Shape;249;g397f406fe1d_1_1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g397f406fe1d_1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" name="Google Shape;68;g397f406fe1d_1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2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397f406fe1d_1_3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397f406fe1d_1_3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7" name="Shape 2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Google Shape;258;g397f406fe1d_1_1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9" name="Google Shape;259;g397f406fe1d_1_1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2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g397f406fe1d_1_1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" name="Google Shape;264;g397f406fe1d_1_1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7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97f406fe1d_1_3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9" name="Google Shape;269;g397f406fe1d_1_3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2" name="Shape 2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3" name="Google Shape;273;g397f406fe1d_1_1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4" name="Google Shape;274;g397f406fe1d_1_1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7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g397f406fe1d_1_1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9" name="Google Shape;279;g397f406fe1d_1_1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2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g397f406fe1d_1_1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4" name="Google Shape;284;g397f406fe1d_1_1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7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397f406fe1d_1_1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9" name="Google Shape;289;g397f406fe1d_1_1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2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97f406fe1d_1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4" name="Google Shape;294;g397f406fe1d_1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g397f406fe1d_1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0" name="Google Shape;300;g397f406fe1d_1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397f406fe1d_1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397f406fe1d_1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3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397f406fe1d_1_1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5" name="Google Shape;305;g397f406fe1d_1_1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397f406fe1d_1_3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397f406fe1d_1_3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3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397f406fe1d_1_1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397f406fe1d_1_1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8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g397f406fe1d_1_1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g397f406fe1d_1_1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3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g397f406fe1d_1_1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5" name="Google Shape;325;g397f406fe1d_1_1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8" name="Shape 3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Google Shape;329;g397f406fe1d_1_18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0" name="Google Shape;330;g397f406fe1d_1_18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3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g397f406fe1d_1_1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5" name="Google Shape;335;g397f406fe1d_1_1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397f406fe1d_1_19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397f406fe1d_1_19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3" name="Shape 3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4" name="Google Shape;344;g397f406fe1d_1_19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5" name="Google Shape;345;g397f406fe1d_1_19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8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g397f406fe1d_1_20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0" name="Google Shape;350;g397f406fe1d_1_2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g397f406fe1d_1_2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" name="Google Shape;78;g397f406fe1d_1_2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3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97f406fe1d_1_20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397f406fe1d_1_20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8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397f406fe1d_1_2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397f406fe1d_1_2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3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g397f406fe1d_1_2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5" name="Google Shape;365;g397f406fe1d_1_2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g397f406fe1d_1_3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0" name="Google Shape;370;g397f406fe1d_1_3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4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397f406fe1d_1_22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6" name="Google Shape;376;g397f406fe1d_1_22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9" name="Shape 3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Google Shape;380;g397f406fe1d_1_38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1" name="Google Shape;381;g397f406fe1d_1_38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4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g397f406fe1d_1_2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6" name="Google Shape;386;g397f406fe1d_1_2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9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Google Shape;390;g397f406fe1d_1_23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1" name="Google Shape;391;g397f406fe1d_1_23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g397f406fe1d_1_3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6" name="Google Shape;396;g397f406fe1d_1_3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9" name="Shape 3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0" name="Google Shape;400;g397f406fe1d_1_2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1" name="Google Shape;401;g397f406fe1d_1_2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397f406fe1d_1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397f406fe1d_1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g397f406fe1d_1_34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6" name="Google Shape;406;g397f406fe1d_1_34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0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397f406fe1d_1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397f406fe1d_1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5" name="Shape 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6" name="Google Shape;416;g397f406fe1d_1_3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7" name="Google Shape;417;g397f406fe1d_1_3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1" name="Shape 4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Google Shape;422;g397f406fe1d_1_2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3" name="Google Shape;423;g397f406fe1d_1_2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6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g397f406fe1d_1_2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8" name="Google Shape;428;g397f406fe1d_1_2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397f406fe1d_1_2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397f406fe1d_1_2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6" name="Shape 4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7" name="Google Shape;437;g397f406fe1d_1_2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8" name="Google Shape;438;g397f406fe1d_1_2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1" name="Shape 4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2" name="Google Shape;442;g397f406fe1d_1_2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3" name="Google Shape;443;g397f406fe1d_1_2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397f406fe1d_1_3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Google Shape;88;g397f406fe1d_1_3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397f406fe1d_1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" name="Google Shape;93;g397f406fe1d_1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1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://drive.google.com/file/d/1uzg0V0yyTeIcgoxz4On1xyx-bSFp6WW2/view" TargetMode="External"/><Relationship Id="rId4" Type="http://schemas.openxmlformats.org/officeDocument/2006/relationships/image" Target="../media/image7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7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hyperlink" Target="http://drive.google.com/file/d/1ZqC__EEb0UsN6hvEmdtNRrxk6i1dBbck/view" TargetMode="External"/><Relationship Id="rId4" Type="http://schemas.openxmlformats.org/officeDocument/2006/relationships/image" Target="../media/image5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hyperlink" Target="http://drive.google.com/file/d/14WjIgToACyfNF0TFBle7WTPvjsGXba_j/view" TargetMode="External"/><Relationship Id="rId4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1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://drive.google.com/file/d/1n3gqtEdIDcsmaAHocE1P7mN-scp9reKk/view" TargetMode="External"/><Relationship Id="rId4" Type="http://schemas.openxmlformats.org/officeDocument/2006/relationships/image" Target="../media/image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0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4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4.jpg"/><Relationship Id="rId4" Type="http://schemas.openxmlformats.org/officeDocument/2006/relationships/hyperlink" Target="http://drive.google.com/file/d/1GpDGBSgeQtG0Ts7_Mx6eeCp0JXer9gnq/view" TargetMode="External"/><Relationship Id="rId5" Type="http://schemas.openxmlformats.org/officeDocument/2006/relationships/image" Target="../media/image8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jpg"/><Relationship Id="rId4" Type="http://schemas.openxmlformats.org/officeDocument/2006/relationships/hyperlink" Target="http://drive.google.com/file/d/1e56fbrkuOPn1UfRwzjTeLRAWAXekh2mu/view" TargetMode="External"/><Relationship Id="rId5" Type="http://schemas.openxmlformats.org/officeDocument/2006/relationships/image" Target="../media/image1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8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9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24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3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6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26.jpg"/><Relationship Id="rId4" Type="http://schemas.openxmlformats.org/officeDocument/2006/relationships/hyperlink" Target="http://drive.google.com/file/d/1rcTvKG9cyIXEJ4SEBvKUHKAWDERcYUzx/view" TargetMode="External"/><Relationship Id="rId5" Type="http://schemas.openxmlformats.org/officeDocument/2006/relationships/image" Target="../media/image15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34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33.jp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35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9.xml"/><Relationship Id="rId3" Type="http://schemas.openxmlformats.org/officeDocument/2006/relationships/hyperlink" Target="http://drive.google.com/file/d/1e4ZD67skklhBAoaWVF0YLSVmWdgg5e1O/view" TargetMode="External"/><Relationship Id="rId4" Type="http://schemas.openxmlformats.org/officeDocument/2006/relationships/image" Target="../media/image19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36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36.jpg"/><Relationship Id="rId4" Type="http://schemas.openxmlformats.org/officeDocument/2006/relationships/hyperlink" Target="http://drive.google.com/file/d/1pyMJdG665cXK5ROC37oEo3G7WCUKNG7Q/view" TargetMode="External"/><Relationship Id="rId5" Type="http://schemas.openxmlformats.org/officeDocument/2006/relationships/image" Target="../media/image22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1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1.jpg"/><Relationship Id="rId4" Type="http://schemas.openxmlformats.org/officeDocument/2006/relationships/hyperlink" Target="http://drive.google.com/file/d/1sYZdLsX1GkJDDPERdZ3S5M0VPZts_R62/view" TargetMode="External"/><Relationship Id="rId5" Type="http://schemas.openxmlformats.org/officeDocument/2006/relationships/image" Target="../media/image28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43.jp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43.jpg"/><Relationship Id="rId4" Type="http://schemas.openxmlformats.org/officeDocument/2006/relationships/hyperlink" Target="http://drive.google.com/file/d/1ac4o3-LXi9wfJRaXGflokT-ZnhvQbTPu/view" TargetMode="External"/><Relationship Id="rId5" Type="http://schemas.openxmlformats.org/officeDocument/2006/relationships/image" Target="../media/image25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37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37.jpg"/><Relationship Id="rId4" Type="http://schemas.openxmlformats.org/officeDocument/2006/relationships/hyperlink" Target="http://drive.google.com/file/d/1-SNJfTNq8j0BuuNypxhboCM4TenJbUh5/view" TargetMode="External"/><Relationship Id="rId5" Type="http://schemas.openxmlformats.org/officeDocument/2006/relationships/image" Target="../media/image38.jp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46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7.jp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0.xml"/><Relationship Id="rId3" Type="http://schemas.openxmlformats.org/officeDocument/2006/relationships/hyperlink" Target="http://drive.google.com/file/d/10se-sPnjVVQ9DzK7kI26BQcOWUehVi9Q/view" TargetMode="External"/><Relationship Id="rId4" Type="http://schemas.openxmlformats.org/officeDocument/2006/relationships/image" Target="../media/image30.jp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40.jp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42.jp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3.xml"/><Relationship Id="rId3" Type="http://schemas.openxmlformats.org/officeDocument/2006/relationships/hyperlink" Target="http://drive.google.com/file/d/1etfw1smWHb3bUcQNgV83MHM1nd3Fb3aa/view" TargetMode="External"/><Relationship Id="rId4" Type="http://schemas.openxmlformats.org/officeDocument/2006/relationships/image" Target="../media/image31.jp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44.jp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48.jp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45.jp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53.jp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45.jpg"/><Relationship Id="rId4" Type="http://schemas.openxmlformats.org/officeDocument/2006/relationships/hyperlink" Target="http://drive.google.com/file/d/1B28JXqYSos7bx3N3UeCQHB-z-Cd9_Jet/view" TargetMode="External"/><Relationship Id="rId5" Type="http://schemas.openxmlformats.org/officeDocument/2006/relationships/image" Target="../media/image39.jp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5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jpg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49.jp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1.xml"/><Relationship Id="rId3" Type="http://schemas.openxmlformats.org/officeDocument/2006/relationships/hyperlink" Target="http://drive.google.com/file/d/1gQr-JmA_YF1Ja5TXFt8nX7YFvmxkVeZF/view" TargetMode="External"/><Relationship Id="rId4" Type="http://schemas.openxmlformats.org/officeDocument/2006/relationships/image" Target="../media/image47.jp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61.jp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59.jp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3.jp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55.jp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56.jp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66.jp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58.jp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62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://drive.google.com/file/d/1pUbHqSKah9Y_bYAn4HwzGceho6rdxyjl/view" TargetMode="External"/><Relationship Id="rId4" Type="http://schemas.openxmlformats.org/officeDocument/2006/relationships/image" Target="../media/image6.jpg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72.jp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57.jp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68.jp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68.jpg"/><Relationship Id="rId4" Type="http://schemas.openxmlformats.org/officeDocument/2006/relationships/hyperlink" Target="http://drive.google.com/file/d/11TqfuysqJnlJFs7jJHZnJY81NxR3Zt1k/view" TargetMode="External"/><Relationship Id="rId5" Type="http://schemas.openxmlformats.org/officeDocument/2006/relationships/image" Target="../media/image52.jp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67.jp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5.xml"/><Relationship Id="rId3" Type="http://schemas.openxmlformats.org/officeDocument/2006/relationships/hyperlink" Target="http://drive.google.com/file/d/1p27LQHZ5lTgl5-6i4f-CEwCmWAmfYmWf/view" TargetMode="External"/><Relationship Id="rId4" Type="http://schemas.openxmlformats.org/officeDocument/2006/relationships/image" Target="../media/image50.jp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60.jp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65.jp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8.xml"/><Relationship Id="rId3" Type="http://schemas.openxmlformats.org/officeDocument/2006/relationships/hyperlink" Target="http://drive.google.com/file/d/1m1jSmCO-HyKptuWZ5uBgDfnsGAKB_fRU/view" TargetMode="External"/><Relationship Id="rId4" Type="http://schemas.openxmlformats.org/officeDocument/2006/relationships/image" Target="../media/image54.jp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70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jp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70.jpg"/><Relationship Id="rId4" Type="http://schemas.openxmlformats.org/officeDocument/2006/relationships/hyperlink" Target="http://drive.google.com/file/d/1TOB3tXHBzBooVY7drXgkAbeRl8hU9v2q/view" TargetMode="External"/><Relationship Id="rId5" Type="http://schemas.openxmlformats.org/officeDocument/2006/relationships/image" Target="../media/image69.jp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73.jp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73.jpg"/><Relationship Id="rId4" Type="http://schemas.openxmlformats.org/officeDocument/2006/relationships/hyperlink" Target="http://drive.google.com/file/d/1xvo5G2sfcndbw603KNUxHNgthvB1bA-R/view" TargetMode="External"/><Relationship Id="rId5" Type="http://schemas.openxmlformats.org/officeDocument/2006/relationships/image" Target="../media/image64.jp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75.jp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77.jp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5.xml"/><Relationship Id="rId3" Type="http://schemas.openxmlformats.org/officeDocument/2006/relationships/image" Target="../media/image76.jpg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74.jpg"/></Relationships>
</file>

<file path=ppt/slides/_rels/slide7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7.xml"/><Relationship Id="rId3" Type="http://schemas.openxmlformats.org/officeDocument/2006/relationships/image" Target="../media/image71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hyperlink" Target="http://drive.google.com/file/d/1AKqGhpv5QxKQowV334TiVhJJdT0knhI4/view" TargetMode="External"/><Relationship Id="rId4" Type="http://schemas.openxmlformats.org/officeDocument/2006/relationships/image" Target="../media/image2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 title="1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25750" y="-119361"/>
            <a:ext cx="9469752" cy="53822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22" title="VALLEY SUITE POOL - LANDSCAP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" y="5"/>
            <a:ext cx="9143976" cy="5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Google Shape;105;p23" title="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84"/>
            <a:ext cx="9144003" cy="519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" name="Google Shape;110;p24" title="TERRACE POOL VILLA - LANDSCAP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" y="5"/>
            <a:ext cx="9143976" cy="5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25" title="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3"/>
            <a:ext cx="9144003" cy="51970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" name="Google Shape;120;p26" title="JUNGLE POOL VILLA - LANDSCAP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" y="5"/>
            <a:ext cx="9143976" cy="5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7" title="1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5150"/>
            <a:ext cx="9144003" cy="51937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Google Shape;130;p28" title="ABISENA ROYAL SUITE - LANDSCAP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103"/>
            <a:ext cx="9144000" cy="513892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29" title="1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800"/>
            <a:ext cx="9144003" cy="51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" name="Google Shape;140;p30" title="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800"/>
            <a:ext cx="9144003" cy="5197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5" name="Google Shape;145;p31" title="1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800"/>
            <a:ext cx="9144003" cy="519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31" title="RUNARA RESTAURANT - LANDSCAPE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" name="Google Shape;59;p14" title="2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84"/>
            <a:ext cx="9143997" cy="5197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4" title="ABISENA VIDEO - 1 MINUTE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Google Shape;151;p32" title="1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33" title="1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84"/>
            <a:ext cx="9144003" cy="519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" name="Google Shape;161;p34" title="1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84"/>
            <a:ext cx="9144003" cy="519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" name="Google Shape;166;p35" title="1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36" title="1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7" title="1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p37" title="SADHA LOUNGE VIDEO FOR PRESENTATION 2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2" name="Google Shape;182;p38" title="1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7" name="Google Shape;187;p39" title="1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p40" title="2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p41" title="GHALANG BULAN - LANDSCAP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9" y="0"/>
            <a:ext cx="914401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" name="Google Shape;65;p15" title="2_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84"/>
            <a:ext cx="9143997" cy="519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2" name="Google Shape;202;p42" title="2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7" name="Google Shape;207;p43" title="2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43" title="DIRASHA WELLNESS - FULL AMBIENT - 01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3" name="Google Shape;213;p44" title="2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45" title="2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2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3" name="Google Shape;223;p46" title="2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4" name="Google Shape;224;p46" title="GONG BATH CEREMONY - 06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9" name="Google Shape;229;p47" title="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Google Shape;234;p48" title="2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48" title="DIRASHA WELLNESS - FLOATING SOUND BATH 02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Google Shape;240;p49" title="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50" title="2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6" name="Google Shape;246;p50" title="ABISENA - SUP - LANDSCAPE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0" name="Shape 2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1" name="Google Shape;251;p51" title="2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Google Shape;70;p16" title="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75"/>
            <a:ext cx="9144003" cy="5197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" name="Google Shape;256;p52" title="DIRASHA WELLNESS - IV INFUSION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391" y="0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0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1" name="Google Shape;261;p53" title="2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5" name="Shape 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" name="Google Shape;266;p54" title="2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1" name="Google Shape;271;p55" title="ABISENA UBUD - BAMBOO MASSAG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391" y="0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5" name="Shape 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" name="Google Shape;276;p56" title="2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0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1" name="Google Shape;281;p57" title="3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5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" name="Google Shape;286;p58" title="3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1" name="Google Shape;291;p59" title="3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5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" name="Google Shape;296;p60" title="3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297" name="Google Shape;297;p60" title="YOGA LATES LANDSCAPE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2" name="Google Shape;302;p61" title="3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7" title="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47625" y="-53850"/>
            <a:ext cx="9239250" cy="5251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6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" name="Google Shape;307;p62" title="3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63" title="ABISENA UBUD - DANDA YOGA EVENT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391" y="0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6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64" title="3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2" name="Google Shape;322;p65" title="3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6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" name="Google Shape;327;p66" title="3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2" name="Google Shape;332;p67" title="3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" name="Google Shape;337;p68" title="3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69" title="4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7" name="Google Shape;347;p70" title="4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1" name="Shape 3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2" name="Google Shape;352;p71" title="4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0" name="Google Shape;80;p18" title="RIVER SUITE - LANDSCAP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" y="5"/>
            <a:ext cx="9143976" cy="5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7" name="Google Shape;357;p72" title="4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Google Shape;362;p73" title="4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6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7" name="Google Shape;367;p74" title="4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2" name="Google Shape;372;p75" title="4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3" name="Google Shape;373;p75" title="WERAME LANDSCAPE 2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7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" name="Google Shape;378;p76" title="4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2" name="Shape 3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3" name="Google Shape;383;p77" title="ABISENA UBUD - PREWEDDING VIDEO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391" y="0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7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8" name="Google Shape;388;p78" title="47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2" name="Shape 3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3" name="Google Shape;393;p79" title="48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8" name="Google Shape;398;p80" title="ABISENA UBUD - INTIMATE WEDDING - 01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25391" y="0"/>
            <a:ext cx="2893220" cy="51435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2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3" name="Google Shape;403;p81" title="4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9" title="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84"/>
            <a:ext cx="9144003" cy="519706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8" name="Google Shape;408;p82" title="49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p82" title="CLD AGNIRA - LANDSCAPE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4" name="Google Shape;414;p83" title="5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8" name="Shape 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" name="Google Shape;419;p84" title="50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0" name="Google Shape;420;p84" title="PAINT AND SIP LANDSCAPE.mp4">
            <a:hlinkClick r:id="rId4"/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4" name="Shape 4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5" name="Google Shape;425;p85" title="51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29" name="Shape 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" name="Google Shape;430;p86" title="52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4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87" title="53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0" name="Google Shape;440;p88" title="54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3997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4" name="Shape 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Google Shape;445;p89" title="55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 title="VALLEY SUITE - LANDSCAPE.mp4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6" y="5"/>
            <a:ext cx="9143976" cy="51434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21" title="6.jpg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26790"/>
            <a:ext cx="9144003" cy="5197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