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?>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85" r:id="rId2"/>
    <p:sldId id="286" r:id="rId3"/>
    <p:sldId id="267" r:id="rId4"/>
    <p:sldId id="274" r:id="rId5"/>
    <p:sldId id="287" r:id="rId6"/>
    <p:sldId id="288" r:id="rId7"/>
    <p:sldId id="291" r:id="rId8"/>
    <p:sldId id="269" r:id="rId9"/>
    <p:sldId id="292" r:id="rId10"/>
    <p:sldId id="278" r:id="rId11"/>
    <p:sldId id="271" r:id="rId12"/>
    <p:sldId id="293" r:id="rId13"/>
    <p:sldId id="281" r:id="rId14"/>
    <p:sldId id="283" r:id="rId15"/>
    <p:sldId id="294" r:id="rId16"/>
    <p:sldId id="295" r:id="rId17"/>
    <p:sldId id="296" r:id="rId18"/>
    <p:sldId id="297" r:id="rId19"/>
    <p:sldId id="298" r:id="rId20"/>
    <p:sldId id="284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ED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7" autoAdjust="0"/>
    <p:restoredTop sz="94706" autoAdjust="0"/>
  </p:normalViewPr>
  <p:slideViewPr>
    <p:cSldViewPr snapToGrid="0">
      <p:cViewPr varScale="1">
        <p:scale>
          <a:sx n="116" d="100"/>
          <a:sy n="116" d="100"/>
        </p:scale>
        <p:origin x="224" y="28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2838" y="108"/>
      </p:cViewPr>
      <p:guideLst/>
    </p:cSldViewPr>
  </p:notesViewPr>
  <p:gridSpacing cx="72008" cy="72008"/>
</p:viewPr>
</file>

<file path=ppt/_rels/presentation.xml.rels><?xml version="1.0" encoding="UTF-8"?>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?>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6/16/26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6/16/26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?>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eup of colorful seashell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4624183"/>
          </a:xfrm>
          <a:prstGeom prst="rect">
            <a:avLst/>
          </a:prstGeom>
        </p:spPr>
      </p:pic>
      <p:sp useBgFill="1">
        <p:nvSpPr>
          <p:cNvPr id="7" name="Rectangle 6"/>
          <p:cNvSpPr/>
          <p:nvPr/>
        </p:nvSpPr>
        <p:spPr bwMode="white">
          <a:xfrm>
            <a:off x="0" y="3074521"/>
            <a:ext cx="12201888" cy="3783479"/>
          </a:xfrm>
          <a:custGeom>
            <a:avLst/>
            <a:gdLst/>
            <a:ahLst/>
            <a:cxnLst/>
            <a:rect l="l" t="t" r="r" b="b"/>
            <a:pathLst>
              <a:path w="12201888" h="3783479">
                <a:moveTo>
                  <a:pt x="12201888" y="0"/>
                </a:moveTo>
                <a:cubicBezTo>
                  <a:pt x="12200429" y="1116741"/>
                  <a:pt x="12191467" y="2278498"/>
                  <a:pt x="12188825" y="3404540"/>
                </a:cubicBezTo>
                <a:lnTo>
                  <a:pt x="12188825" y="3554879"/>
                </a:lnTo>
                <a:lnTo>
                  <a:pt x="12188825" y="3690879"/>
                </a:lnTo>
                <a:lnTo>
                  <a:pt x="12188825" y="3707279"/>
                </a:lnTo>
                <a:lnTo>
                  <a:pt x="12188825" y="3783479"/>
                </a:lnTo>
                <a:lnTo>
                  <a:pt x="0" y="3783479"/>
                </a:lnTo>
                <a:lnTo>
                  <a:pt x="0" y="3707279"/>
                </a:lnTo>
                <a:lnTo>
                  <a:pt x="0" y="3554879"/>
                </a:lnTo>
                <a:lnTo>
                  <a:pt x="0" y="641399"/>
                </a:lnTo>
                <a:cubicBezTo>
                  <a:pt x="3601335" y="-419044"/>
                  <a:pt x="9102102" y="1605485"/>
                  <a:pt x="12201888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3814" y="3937321"/>
            <a:ext cx="9601200" cy="1625279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3814" y="5641975"/>
            <a:ext cx="9601200" cy="9141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cap="none" baseline="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E</a:t>
            </a:r>
            <a:r>
              <a:rPr dirty="0"/>
              <a:t>dit Master subtitle style</a:t>
            </a:r>
          </a:p>
        </p:txBody>
      </p:sp>
      <p:sp>
        <p:nvSpPr>
          <p:cNvPr id="10" name="Freeform 9"/>
          <p:cNvSpPr/>
          <p:nvPr/>
        </p:nvSpPr>
        <p:spPr>
          <a:xfrm rot="21388434">
            <a:off x="12235" y="2969834"/>
            <a:ext cx="12169907" cy="1238081"/>
          </a:xfrm>
          <a:custGeom>
            <a:avLst/>
            <a:gdLst/>
            <a:ahLst/>
            <a:cxnLst/>
            <a:rect l="l" t="t" r="r" b="b"/>
            <a:pathLst>
              <a:path w="12169907" h="1238081">
                <a:moveTo>
                  <a:pt x="2807331" y="101460"/>
                </a:moveTo>
                <a:cubicBezTo>
                  <a:pt x="6135545" y="328205"/>
                  <a:pt x="6673951" y="1596392"/>
                  <a:pt x="12165744" y="982579"/>
                </a:cubicBezTo>
                <a:lnTo>
                  <a:pt x="12160227" y="1072100"/>
                </a:lnTo>
                <a:cubicBezTo>
                  <a:pt x="5416860" y="1825439"/>
                  <a:pt x="6141899" y="-258272"/>
                  <a:pt x="0" y="232833"/>
                </a:cubicBezTo>
                <a:lnTo>
                  <a:pt x="5492" y="143708"/>
                </a:lnTo>
                <a:cubicBezTo>
                  <a:pt x="1145422" y="52200"/>
                  <a:pt x="2048826" y="49784"/>
                  <a:pt x="2807331" y="101460"/>
                </a:cubicBezTo>
                <a:close/>
                <a:moveTo>
                  <a:pt x="2811494" y="33894"/>
                </a:moveTo>
                <a:cubicBezTo>
                  <a:pt x="6139708" y="260639"/>
                  <a:pt x="6678114" y="1528826"/>
                  <a:pt x="12169907" y="915013"/>
                </a:cubicBezTo>
                <a:lnTo>
                  <a:pt x="12168059" y="945013"/>
                </a:lnTo>
                <a:cubicBezTo>
                  <a:pt x="5424692" y="1698351"/>
                  <a:pt x="6149730" y="-385359"/>
                  <a:pt x="7832" y="105746"/>
                </a:cubicBezTo>
                <a:lnTo>
                  <a:pt x="9656" y="76142"/>
                </a:lnTo>
                <a:cubicBezTo>
                  <a:pt x="1149586" y="-15366"/>
                  <a:pt x="2052990" y="-17782"/>
                  <a:pt x="2811494" y="33894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90000"/>
                  <a:lumMod val="80000"/>
                  <a:lumOff val="20000"/>
                </a:schemeClr>
              </a:gs>
              <a:gs pos="18000">
                <a:schemeClr val="bg2">
                  <a:lumMod val="92000"/>
                </a:schemeClr>
              </a:gs>
              <a:gs pos="37000">
                <a:schemeClr val="bg2">
                  <a:alpha val="90000"/>
                  <a:lumMod val="91000"/>
                </a:schemeClr>
              </a:gs>
              <a:gs pos="100000">
                <a:schemeClr val="bg2">
                  <a:lumMod val="80000"/>
                  <a:lumOff val="20000"/>
                </a:schemeClr>
              </a:gs>
            </a:gsLst>
            <a:path path="shape">
              <a:fillToRect l="50000" t="50000" r="50000" b="50000"/>
            </a:path>
          </a:gradFill>
          <a:ln w="254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11" name="Freeform 10"/>
          <p:cNvSpPr/>
          <p:nvPr/>
        </p:nvSpPr>
        <p:spPr>
          <a:xfrm rot="21388434">
            <a:off x="29672" y="2764068"/>
            <a:ext cx="12205856" cy="1559261"/>
          </a:xfrm>
          <a:custGeom>
            <a:avLst/>
            <a:gdLst/>
            <a:ahLst/>
            <a:cxnLst/>
            <a:rect l="l" t="t" r="r" b="b"/>
            <a:pathLst>
              <a:path w="12205856" h="1559261">
                <a:moveTo>
                  <a:pt x="12190266" y="1521455"/>
                </a:moveTo>
                <a:lnTo>
                  <a:pt x="12190701" y="1521482"/>
                </a:lnTo>
                <a:lnTo>
                  <a:pt x="12188851" y="1559261"/>
                </a:lnTo>
                <a:lnTo>
                  <a:pt x="12188416" y="1559245"/>
                </a:lnTo>
                <a:close/>
                <a:moveTo>
                  <a:pt x="12205856" y="208119"/>
                </a:moveTo>
                <a:lnTo>
                  <a:pt x="12203734" y="242562"/>
                </a:lnTo>
                <a:cubicBezTo>
                  <a:pt x="6796720" y="1874914"/>
                  <a:pt x="3447529" y="-395170"/>
                  <a:pt x="0" y="109344"/>
                </a:cubicBezTo>
                <a:lnTo>
                  <a:pt x="2124" y="74883"/>
                </a:lnTo>
                <a:cubicBezTo>
                  <a:pt x="3449654" y="-429611"/>
                  <a:pt x="6798843" y="1840472"/>
                  <a:pt x="12205856" y="208119"/>
                </a:cubicBezTo>
                <a:close/>
              </a:path>
            </a:pathLst>
          </a:custGeom>
          <a:gradFill>
            <a:gsLst>
              <a:gs pos="36000">
                <a:schemeClr val="bg2">
                  <a:alpha val="30000"/>
                  <a:lumMod val="0"/>
                  <a:lumOff val="100000"/>
                </a:schemeClr>
              </a:gs>
              <a:gs pos="100000">
                <a:schemeClr val="bg2">
                  <a:alpha val="48000"/>
                </a:schemeClr>
              </a:gs>
            </a:gsLst>
            <a:lin ang="2700000" scaled="1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12" name="Freeform 11"/>
          <p:cNvSpPr/>
          <p:nvPr/>
        </p:nvSpPr>
        <p:spPr>
          <a:xfrm rot="21388434">
            <a:off x="-4585" y="3108508"/>
            <a:ext cx="12215153" cy="1052652"/>
          </a:xfrm>
          <a:custGeom>
            <a:avLst/>
            <a:gdLst/>
            <a:ahLst/>
            <a:cxnLst/>
            <a:rect l="l" t="t" r="r" b="b"/>
            <a:pathLst>
              <a:path w="12215153" h="1052652">
                <a:moveTo>
                  <a:pt x="12199582" y="613499"/>
                </a:moveTo>
                <a:lnTo>
                  <a:pt x="12196535" y="662961"/>
                </a:lnTo>
                <a:cubicBezTo>
                  <a:pt x="8659170" y="1895884"/>
                  <a:pt x="3236150" y="-250863"/>
                  <a:pt x="0" y="412868"/>
                </a:cubicBezTo>
                <a:lnTo>
                  <a:pt x="3057" y="363268"/>
                </a:lnTo>
                <a:cubicBezTo>
                  <a:pt x="3239190" y="-300459"/>
                  <a:pt x="8662172" y="1846263"/>
                  <a:pt x="12199582" y="613499"/>
                </a:cubicBezTo>
                <a:close/>
                <a:moveTo>
                  <a:pt x="12208353" y="471141"/>
                </a:moveTo>
                <a:lnTo>
                  <a:pt x="12202868" y="560177"/>
                </a:lnTo>
                <a:cubicBezTo>
                  <a:pt x="8665592" y="1793383"/>
                  <a:pt x="3242519" y="-353436"/>
                  <a:pt x="6325" y="310230"/>
                </a:cubicBezTo>
                <a:lnTo>
                  <a:pt x="11827" y="220949"/>
                </a:lnTo>
                <a:cubicBezTo>
                  <a:pt x="3247993" y="-442711"/>
                  <a:pt x="8670998" y="1704066"/>
                  <a:pt x="12208353" y="471141"/>
                </a:cubicBezTo>
                <a:close/>
                <a:moveTo>
                  <a:pt x="12215153" y="360807"/>
                </a:moveTo>
                <a:lnTo>
                  <a:pt x="12212631" y="401743"/>
                </a:lnTo>
                <a:cubicBezTo>
                  <a:pt x="8696050" y="1669577"/>
                  <a:pt x="3274141" y="-472216"/>
                  <a:pt x="15523" y="160967"/>
                </a:cubicBezTo>
                <a:lnTo>
                  <a:pt x="18051" y="119938"/>
                </a:lnTo>
                <a:cubicBezTo>
                  <a:pt x="3276657" y="-513245"/>
                  <a:pt x="8698537" y="1628531"/>
                  <a:pt x="12215153" y="360807"/>
                </a:cubicBezTo>
                <a:close/>
              </a:path>
            </a:pathLst>
          </a:custGeom>
          <a:gradFill>
            <a:gsLst>
              <a:gs pos="36000">
                <a:schemeClr val="bg2">
                  <a:alpha val="47000"/>
                  <a:lumMod val="0"/>
                  <a:lumOff val="100000"/>
                </a:schemeClr>
              </a:gs>
              <a:gs pos="100000">
                <a:schemeClr val="bg2">
                  <a:alpha val="82000"/>
                  <a:lumMod val="87000"/>
                  <a:lumOff val="13000"/>
                </a:schemeClr>
              </a:gs>
            </a:gsLst>
            <a:path path="rect">
              <a:fillToRect l="100000" t="100000"/>
            </a:path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3814" y="1828801"/>
            <a:ext cx="9601198" cy="3962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6/16/26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6/16/26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6/16/26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1928553"/>
            <a:ext cx="9601200" cy="2262447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5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4267200"/>
            <a:ext cx="9601200" cy="934527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6/16/26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3813" y="1828800"/>
            <a:ext cx="4648199" cy="3962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0767" y="1828800"/>
            <a:ext cx="4648200" cy="3962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A72D1-64D5-4552-ACDD-1CCE5F7F800D}" type="datetimeFigureOut">
              <a:rPr lang="en-US"/>
              <a:t>6/16/26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3F29E-967E-4B69-BEAA-E3504E4378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694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777042"/>
            <a:ext cx="4645152" cy="941716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813" y="2781300"/>
            <a:ext cx="4645152" cy="304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103120">
              <a:defRPr sz="1600"/>
            </a:lvl6pPr>
            <a:lvl7pPr marL="2103120">
              <a:defRPr sz="1600"/>
            </a:lvl7pPr>
            <a:lvl8pPr marL="2103120">
              <a:defRPr sz="1600"/>
            </a:lvl8pPr>
            <a:lvl9pPr marL="210312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2" y="1777042"/>
            <a:ext cx="4645152" cy="941716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2" y="2781300"/>
            <a:ext cx="4645152" cy="304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103120">
              <a:defRPr sz="1600"/>
            </a:lvl6pPr>
            <a:lvl7pPr marL="2103120">
              <a:defRPr sz="1600"/>
            </a:lvl7pPr>
            <a:lvl8pPr marL="2103120">
              <a:defRPr sz="1600"/>
            </a:lvl8pPr>
            <a:lvl9pPr marL="210312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6/16/26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6/16/26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6/16/26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533400"/>
            <a:ext cx="4572001" cy="2743199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7213" y="533401"/>
            <a:ext cx="5943603" cy="5257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13" y="3429000"/>
            <a:ext cx="4572000" cy="2362199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8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6/16/26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9050" y="533401"/>
            <a:ext cx="4573192" cy="2743199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000" b="0" i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3"/>
            <a:ext cx="6553318" cy="6004510"/>
          </a:xfrm>
          <a:custGeom>
            <a:avLst/>
            <a:gdLst/>
            <a:ahLst/>
            <a:cxnLst/>
            <a:rect l="l" t="t" r="r" b="b"/>
            <a:pathLst>
              <a:path w="6551611" h="6004510">
                <a:moveTo>
                  <a:pt x="0" y="0"/>
                </a:moveTo>
                <a:lnTo>
                  <a:pt x="6551611" y="0"/>
                </a:lnTo>
                <a:lnTo>
                  <a:pt x="6551611" y="6004510"/>
                </a:lnTo>
                <a:cubicBezTo>
                  <a:pt x="4321482" y="5960049"/>
                  <a:pt x="2628293" y="5340418"/>
                  <a:pt x="0" y="5768658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09049" y="3429001"/>
            <a:ext cx="4573191" cy="2362199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6/16/26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303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?>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4585" y="5374939"/>
            <a:ext cx="12240113" cy="1559261"/>
            <a:chOff x="-4585" y="2764068"/>
            <a:chExt cx="12240113" cy="1559261"/>
          </a:xfrm>
        </p:grpSpPr>
        <p:sp>
          <p:nvSpPr>
            <p:cNvPr id="9" name="Freeform 8"/>
            <p:cNvSpPr/>
            <p:nvPr/>
          </p:nvSpPr>
          <p:spPr>
            <a:xfrm rot="21388434">
              <a:off x="12235" y="2982534"/>
              <a:ext cx="12169907" cy="1238081"/>
            </a:xfrm>
            <a:custGeom>
              <a:avLst/>
              <a:gdLst/>
              <a:ahLst/>
              <a:cxnLst/>
              <a:rect l="l" t="t" r="r" b="b"/>
              <a:pathLst>
                <a:path w="12169907" h="1238081">
                  <a:moveTo>
                    <a:pt x="2807331" y="101460"/>
                  </a:moveTo>
                  <a:cubicBezTo>
                    <a:pt x="6135545" y="328205"/>
                    <a:pt x="6673951" y="1596392"/>
                    <a:pt x="12165744" y="982579"/>
                  </a:cubicBezTo>
                  <a:lnTo>
                    <a:pt x="12160227" y="1072100"/>
                  </a:lnTo>
                  <a:cubicBezTo>
                    <a:pt x="5416860" y="1825439"/>
                    <a:pt x="6141899" y="-258272"/>
                    <a:pt x="0" y="232833"/>
                  </a:cubicBezTo>
                  <a:lnTo>
                    <a:pt x="5492" y="143708"/>
                  </a:lnTo>
                  <a:cubicBezTo>
                    <a:pt x="1145422" y="52200"/>
                    <a:pt x="2048826" y="49784"/>
                    <a:pt x="2807331" y="101460"/>
                  </a:cubicBezTo>
                  <a:close/>
                  <a:moveTo>
                    <a:pt x="2811494" y="33894"/>
                  </a:moveTo>
                  <a:cubicBezTo>
                    <a:pt x="6139708" y="260639"/>
                    <a:pt x="6678114" y="1528826"/>
                    <a:pt x="12169907" y="915013"/>
                  </a:cubicBezTo>
                  <a:lnTo>
                    <a:pt x="12168059" y="945013"/>
                  </a:lnTo>
                  <a:cubicBezTo>
                    <a:pt x="5424692" y="1698351"/>
                    <a:pt x="6149730" y="-385359"/>
                    <a:pt x="7832" y="105746"/>
                  </a:cubicBezTo>
                  <a:lnTo>
                    <a:pt x="9656" y="76142"/>
                  </a:lnTo>
                  <a:cubicBezTo>
                    <a:pt x="1149586" y="-15366"/>
                    <a:pt x="2052990" y="-17782"/>
                    <a:pt x="2811494" y="33894"/>
                  </a:cubicBezTo>
                  <a:close/>
                </a:path>
              </a:pathLst>
            </a:custGeom>
            <a:gradFill>
              <a:gsLst>
                <a:gs pos="0">
                  <a:schemeClr val="bg2">
                    <a:alpha val="90000"/>
                    <a:lumMod val="80000"/>
                    <a:lumOff val="20000"/>
                  </a:schemeClr>
                </a:gs>
                <a:gs pos="18000">
                  <a:schemeClr val="bg2">
                    <a:lumMod val="92000"/>
                  </a:schemeClr>
                </a:gs>
                <a:gs pos="37000">
                  <a:schemeClr val="bg2">
                    <a:alpha val="90000"/>
                    <a:lumMod val="91000"/>
                  </a:schemeClr>
                </a:gs>
                <a:gs pos="100000">
                  <a:schemeClr val="bg2">
                    <a:lumMod val="80000"/>
                    <a:lumOff val="20000"/>
                  </a:schemeClr>
                </a:gs>
              </a:gsLst>
              <a:path path="shape">
                <a:fillToRect l="50000" t="50000" r="50000" b="50000"/>
              </a:path>
            </a:gradFill>
            <a:ln w="254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10" name="Freeform 9"/>
            <p:cNvSpPr/>
            <p:nvPr/>
          </p:nvSpPr>
          <p:spPr>
            <a:xfrm rot="21388434">
              <a:off x="29672" y="2764068"/>
              <a:ext cx="12205856" cy="1559261"/>
            </a:xfrm>
            <a:custGeom>
              <a:avLst/>
              <a:gdLst/>
              <a:ahLst/>
              <a:cxnLst/>
              <a:rect l="l" t="t" r="r" b="b"/>
              <a:pathLst>
                <a:path w="12205856" h="1559261">
                  <a:moveTo>
                    <a:pt x="12190266" y="1521455"/>
                  </a:moveTo>
                  <a:lnTo>
                    <a:pt x="12190701" y="1521482"/>
                  </a:lnTo>
                  <a:lnTo>
                    <a:pt x="12188851" y="1559261"/>
                  </a:lnTo>
                  <a:lnTo>
                    <a:pt x="12188416" y="1559245"/>
                  </a:lnTo>
                  <a:close/>
                  <a:moveTo>
                    <a:pt x="12205856" y="208119"/>
                  </a:moveTo>
                  <a:lnTo>
                    <a:pt x="12203734" y="242562"/>
                  </a:lnTo>
                  <a:cubicBezTo>
                    <a:pt x="6796720" y="1874914"/>
                    <a:pt x="3447529" y="-395170"/>
                    <a:pt x="0" y="109344"/>
                  </a:cubicBezTo>
                  <a:lnTo>
                    <a:pt x="2124" y="74883"/>
                  </a:lnTo>
                  <a:cubicBezTo>
                    <a:pt x="3449654" y="-429611"/>
                    <a:pt x="6798843" y="1840472"/>
                    <a:pt x="12205856" y="208119"/>
                  </a:cubicBezTo>
                  <a:close/>
                </a:path>
              </a:pathLst>
            </a:custGeom>
            <a:gradFill>
              <a:gsLst>
                <a:gs pos="36000">
                  <a:schemeClr val="bg2">
                    <a:alpha val="30000"/>
                    <a:lumMod val="0"/>
                    <a:lumOff val="100000"/>
                  </a:schemeClr>
                </a:gs>
                <a:gs pos="100000">
                  <a:schemeClr val="bg2">
                    <a:alpha val="48000"/>
                  </a:schemeClr>
                </a:gs>
              </a:gsLst>
              <a:lin ang="2700000" scaled="1"/>
            </a:gra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11" name="Freeform 10"/>
            <p:cNvSpPr/>
            <p:nvPr/>
          </p:nvSpPr>
          <p:spPr>
            <a:xfrm rot="21388434">
              <a:off x="-4585" y="3108508"/>
              <a:ext cx="12215153" cy="1052652"/>
            </a:xfrm>
            <a:custGeom>
              <a:avLst/>
              <a:gdLst/>
              <a:ahLst/>
              <a:cxnLst/>
              <a:rect l="l" t="t" r="r" b="b"/>
              <a:pathLst>
                <a:path w="12215153" h="1052652">
                  <a:moveTo>
                    <a:pt x="12199582" y="613499"/>
                  </a:moveTo>
                  <a:lnTo>
                    <a:pt x="12196535" y="662961"/>
                  </a:lnTo>
                  <a:cubicBezTo>
                    <a:pt x="8659170" y="1895884"/>
                    <a:pt x="3236150" y="-250863"/>
                    <a:pt x="0" y="412868"/>
                  </a:cubicBezTo>
                  <a:lnTo>
                    <a:pt x="3057" y="363268"/>
                  </a:lnTo>
                  <a:cubicBezTo>
                    <a:pt x="3239190" y="-300459"/>
                    <a:pt x="8662172" y="1846263"/>
                    <a:pt x="12199582" y="613499"/>
                  </a:cubicBezTo>
                  <a:close/>
                  <a:moveTo>
                    <a:pt x="12208353" y="471141"/>
                  </a:moveTo>
                  <a:lnTo>
                    <a:pt x="12202868" y="560177"/>
                  </a:lnTo>
                  <a:cubicBezTo>
                    <a:pt x="8665592" y="1793383"/>
                    <a:pt x="3242519" y="-353436"/>
                    <a:pt x="6325" y="310230"/>
                  </a:cubicBezTo>
                  <a:lnTo>
                    <a:pt x="11827" y="220949"/>
                  </a:lnTo>
                  <a:cubicBezTo>
                    <a:pt x="3247993" y="-442711"/>
                    <a:pt x="8670998" y="1704066"/>
                    <a:pt x="12208353" y="471141"/>
                  </a:cubicBezTo>
                  <a:close/>
                  <a:moveTo>
                    <a:pt x="12215153" y="360807"/>
                  </a:moveTo>
                  <a:lnTo>
                    <a:pt x="12212631" y="401743"/>
                  </a:lnTo>
                  <a:cubicBezTo>
                    <a:pt x="8696050" y="1669577"/>
                    <a:pt x="3274141" y="-472216"/>
                    <a:pt x="15523" y="160967"/>
                  </a:cubicBezTo>
                  <a:lnTo>
                    <a:pt x="18051" y="119938"/>
                  </a:lnTo>
                  <a:cubicBezTo>
                    <a:pt x="3276657" y="-513245"/>
                    <a:pt x="8698537" y="1628531"/>
                    <a:pt x="12215153" y="360807"/>
                  </a:cubicBezTo>
                  <a:close/>
                </a:path>
              </a:pathLst>
            </a:custGeom>
            <a:gradFill>
              <a:gsLst>
                <a:gs pos="36000">
                  <a:schemeClr val="bg2">
                    <a:alpha val="47000"/>
                    <a:lumMod val="0"/>
                    <a:lumOff val="100000"/>
                  </a:schemeClr>
                </a:gs>
                <a:gs pos="100000">
                  <a:schemeClr val="bg2">
                    <a:alpha val="82000"/>
                    <a:lumMod val="87000"/>
                    <a:lumOff val="13000"/>
                  </a:schemeClr>
                </a:gs>
              </a:gsLst>
              <a:path path="rect">
                <a:fillToRect l="100000" t="100000"/>
              </a:path>
            </a:gra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3813" y="304800"/>
            <a:ext cx="9601200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4" y="1828801"/>
            <a:ext cx="9601198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9152" y="6400800"/>
            <a:ext cx="5954835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89510" y="6400800"/>
            <a:ext cx="1548660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9E583DDF-CA54-461A-A486-592D2374C532}" type="datetimeFigureOut">
              <a:rPr lang="en-US" smtClean="0"/>
              <a:pPr/>
              <a:t>6/16/26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18310" y="6400800"/>
            <a:ext cx="1066802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887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031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603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747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93192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?>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?>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?>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2.xml.rels><?xml version="1.0" encoding="UTF-8"?>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3.xml.rels><?xml version="1.0" encoding="UTF-8"?>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4.xml.rels><?xml version="1.0" encoding="UTF-8"?>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5.xml.rels><?xml version="1.0" encoding="UTF-8"?>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6.xml.rels><?xml version="1.0" encoding="UTF-8"?>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7.xml.rels><?xml version="1.0" encoding="UTF-8"?>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8.xml.rels><?xml version="1.0" encoding="UTF-8"?>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9.xml.rels><?xml version="1.0" encoding="UTF-8"?>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.xml.rels><?xml version="1.0" encoding="UTF-8"?>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?>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1.xml.rels><?xml version="1.0" encoding="UTF-8"?>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3.xml.rels><?xml version="1.0" encoding="UTF-8"?>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?>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?>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?>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?>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?>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9.xml.rels><?xml version="1.0" encoding="UTF-8"?>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1F9A6558-B350-7B7C-8D4A-69686FDD5F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" t="11883" r="1770" b="1"/>
          <a:stretch/>
        </p:blipFill>
        <p:spPr bwMode="auto">
          <a:xfrm>
            <a:off x="0" y="0"/>
            <a:ext cx="12192000" cy="688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picture containing logo  Description automatically generated">
            <a:extLst>
              <a:ext uri="{FF2B5EF4-FFF2-40B4-BE49-F238E27FC236}">
                <a16:creationId xmlns:a16="http://schemas.microsoft.com/office/drawing/2014/main" id="{6CF7C9FE-3140-B149-C51E-66A3616345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257" y="610878"/>
            <a:ext cx="2601486" cy="151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6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D20244-1E70-47D8-98DD-F5BFCDB8EC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1" b="124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5E9EDF-1C1D-4998-AF1E-090571177703}"/>
              </a:ext>
            </a:extLst>
          </p:cNvPr>
          <p:cNvSpPr txBox="1"/>
          <p:nvPr/>
        </p:nvSpPr>
        <p:spPr>
          <a:xfrm>
            <a:off x="9602988" y="6420715"/>
            <a:ext cx="2483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MANDIRA CLUB SUITE</a:t>
            </a:r>
          </a:p>
        </p:txBody>
      </p:sp>
    </p:spTree>
    <p:extLst>
      <p:ext uri="{BB962C8B-B14F-4D97-AF65-F5344CB8AC3E}">
        <p14:creationId xmlns:p14="http://schemas.microsoft.com/office/powerpoint/2010/main" val="325830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ndira Club Suite (15s)">
            <a:extLst>
              <a:ext uri="{FF2B5EF4-FFF2-40B4-BE49-F238E27FC236}">
                <a16:creationId xmlns:a16="http://schemas.microsoft.com/office/drawing/2014/main" id="{AD83D2EE-502A-42DD-8482-7DBD7496B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83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B314C2-CE7E-C7F5-38FF-3F7C937321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0711" r="-1" b="4811"/>
          <a:stretch/>
        </p:blipFill>
        <p:spPr>
          <a:xfrm>
            <a:off x="0" y="-1"/>
            <a:ext cx="12192000" cy="6861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2DC1BC-912F-4CE9-A433-A7CEDC54991C}"/>
              </a:ext>
            </a:extLst>
          </p:cNvPr>
          <p:cNvSpPr txBox="1"/>
          <p:nvPr/>
        </p:nvSpPr>
        <p:spPr>
          <a:xfrm>
            <a:off x="9787082" y="6209784"/>
            <a:ext cx="21509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POOL CLUB VILLA</a:t>
            </a:r>
          </a:p>
        </p:txBody>
      </p:sp>
    </p:spTree>
    <p:extLst>
      <p:ext uri="{BB962C8B-B14F-4D97-AF65-F5344CB8AC3E}">
        <p14:creationId xmlns:p14="http://schemas.microsoft.com/office/powerpoint/2010/main" val="394982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lub Pool Villa (15s)_1">
            <a:extLst>
              <a:ext uri="{FF2B5EF4-FFF2-40B4-BE49-F238E27FC236}">
                <a16:creationId xmlns:a16="http://schemas.microsoft.com/office/drawing/2014/main" id="{278AFA15-B3CA-486E-8BF0-5455D6A1E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FA9BDB-5792-47F7-B06B-54AB6D124D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4" b="7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FF59E9-6B5F-43FC-A29C-7B30CA709802}"/>
              </a:ext>
            </a:extLst>
          </p:cNvPr>
          <p:cNvSpPr txBox="1"/>
          <p:nvPr/>
        </p:nvSpPr>
        <p:spPr>
          <a:xfrm>
            <a:off x="9787082" y="6209784"/>
            <a:ext cx="21509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AZUL BEACH CLUB</a:t>
            </a:r>
          </a:p>
        </p:txBody>
      </p:sp>
    </p:spTree>
    <p:extLst>
      <p:ext uri="{BB962C8B-B14F-4D97-AF65-F5344CB8AC3E}">
        <p14:creationId xmlns:p14="http://schemas.microsoft.com/office/powerpoint/2010/main" val="64327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7E619C-B12E-4928-9D15-5602A6552E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" r="78" b="78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FF59E9-6B5F-43FC-A29C-7B30CA709802}"/>
              </a:ext>
            </a:extLst>
          </p:cNvPr>
          <p:cNvSpPr txBox="1"/>
          <p:nvPr/>
        </p:nvSpPr>
        <p:spPr>
          <a:xfrm>
            <a:off x="9787082" y="6209784"/>
            <a:ext cx="21509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AZUL BEACH CLUB</a:t>
            </a:r>
          </a:p>
        </p:txBody>
      </p:sp>
    </p:spTree>
    <p:extLst>
      <p:ext uri="{BB962C8B-B14F-4D97-AF65-F5344CB8AC3E}">
        <p14:creationId xmlns:p14="http://schemas.microsoft.com/office/powerpoint/2010/main" val="238321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C79B58-5160-4875-9E05-BF75C1BC29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626" r="-1" b="999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FF59E9-6B5F-43FC-A29C-7B30CA709802}"/>
              </a:ext>
            </a:extLst>
          </p:cNvPr>
          <p:cNvSpPr txBox="1"/>
          <p:nvPr/>
        </p:nvSpPr>
        <p:spPr>
          <a:xfrm>
            <a:off x="9787082" y="6209784"/>
            <a:ext cx="21509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AZUL BEACH CLUB</a:t>
            </a:r>
          </a:p>
        </p:txBody>
      </p:sp>
    </p:spTree>
    <p:extLst>
      <p:ext uri="{BB962C8B-B14F-4D97-AF65-F5344CB8AC3E}">
        <p14:creationId xmlns:p14="http://schemas.microsoft.com/office/powerpoint/2010/main" val="10034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zul Beach Club (15s)">
            <a:extLst>
              <a:ext uri="{FF2B5EF4-FFF2-40B4-BE49-F238E27FC236}">
                <a16:creationId xmlns:a16="http://schemas.microsoft.com/office/drawing/2014/main" id="{90A88836-B0DC-4F61-A6DB-24B674667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7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D5B04A-C0E8-48AD-A3CC-2856239B7F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4" b="875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EF7FE8-EB5C-485B-8669-300358D70019}"/>
              </a:ext>
            </a:extLst>
          </p:cNvPr>
          <p:cNvSpPr txBox="1"/>
          <p:nvPr/>
        </p:nvSpPr>
        <p:spPr>
          <a:xfrm>
            <a:off x="10136332" y="6209784"/>
            <a:ext cx="21509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GLOW SPA</a:t>
            </a:r>
          </a:p>
        </p:txBody>
      </p:sp>
    </p:spTree>
    <p:extLst>
      <p:ext uri="{BB962C8B-B14F-4D97-AF65-F5344CB8AC3E}">
        <p14:creationId xmlns:p14="http://schemas.microsoft.com/office/powerpoint/2010/main" val="369755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3AE7CE-11C7-4BEA-B1A8-BBCB463FF2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6"/>
          <a:stretch/>
        </p:blipFill>
        <p:spPr>
          <a:xfrm>
            <a:off x="6578790" y="0"/>
            <a:ext cx="561321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513F02-0A4B-41F2-9FEE-A86B80304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63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5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098A7-7AD3-4B8E-A9EC-8266FAF206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1" b="98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10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li Mandira 1 minutes video">
            <a:extLst>
              <a:ext uri="{FF2B5EF4-FFF2-40B4-BE49-F238E27FC236}">
                <a16:creationId xmlns:a16="http://schemas.microsoft.com/office/drawing/2014/main" id="{BF186982-FCA6-440B-9D69-8D737DFB2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8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38CC79-AF18-4C1D-8A64-0937241A9F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" y="155411"/>
            <a:ext cx="12167616" cy="68336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206818"/>
            <a:ext cx="10515600" cy="2852737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 xml:space="preserve">THANK YOU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1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">
            <a:extLst>
              <a:ext uri="{FF2B5EF4-FFF2-40B4-BE49-F238E27FC236}">
                <a16:creationId xmlns:a16="http://schemas.microsoft.com/office/drawing/2014/main" id="{014956D1-DB12-71EF-2A2A-E1B5F60ECB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" t="3957" r="283" b="124"/>
          <a:stretch/>
        </p:blipFill>
        <p:spPr>
          <a:xfrm rot="10800000">
            <a:off x="0" y="-121144"/>
            <a:ext cx="12192000" cy="70531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717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2139CC-8AC5-B307-83B8-2B937ECB7F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25" t="14262" r="2525" b="562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4250DF-4858-D508-6DB0-0F3E163BC7D4}"/>
              </a:ext>
            </a:extLst>
          </p:cNvPr>
          <p:cNvSpPr txBox="1"/>
          <p:nvPr/>
        </p:nvSpPr>
        <p:spPr>
          <a:xfrm>
            <a:off x="10618108" y="6303875"/>
            <a:ext cx="1335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KIDS POOL</a:t>
            </a:r>
          </a:p>
        </p:txBody>
      </p:sp>
    </p:spTree>
    <p:extLst>
      <p:ext uri="{BB962C8B-B14F-4D97-AF65-F5344CB8AC3E}">
        <p14:creationId xmlns:p14="http://schemas.microsoft.com/office/powerpoint/2010/main" val="47808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F85E613-BC36-4395-901D-F9356AA5E0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0" b="8292"/>
          <a:stretch/>
        </p:blipFill>
        <p:spPr>
          <a:xfrm>
            <a:off x="0" y="-1"/>
            <a:ext cx="12192000" cy="6864773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57F6E1-F8A4-8FC1-8D44-D595D3D146C3}"/>
              </a:ext>
            </a:extLst>
          </p:cNvPr>
          <p:cNvSpPr txBox="1"/>
          <p:nvPr/>
        </p:nvSpPr>
        <p:spPr>
          <a:xfrm>
            <a:off x="10298948" y="6420715"/>
            <a:ext cx="1701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STARLIT POOL</a:t>
            </a:r>
          </a:p>
        </p:txBody>
      </p:sp>
    </p:spTree>
    <p:extLst>
      <p:ext uri="{BB962C8B-B14F-4D97-AF65-F5344CB8AC3E}">
        <p14:creationId xmlns:p14="http://schemas.microsoft.com/office/powerpoint/2010/main" val="381272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2C4ECC4-8E1D-4C25-AD87-0A7D5BAA99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3" b="7814"/>
          <a:stretch/>
        </p:blipFill>
        <p:spPr>
          <a:xfrm>
            <a:off x="0" y="-5715"/>
            <a:ext cx="12192000" cy="6863715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57F6E1-F8A4-8FC1-8D44-D595D3D146C3}"/>
              </a:ext>
            </a:extLst>
          </p:cNvPr>
          <p:cNvSpPr txBox="1"/>
          <p:nvPr/>
        </p:nvSpPr>
        <p:spPr>
          <a:xfrm>
            <a:off x="10298948" y="6420715"/>
            <a:ext cx="176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INFINITY POOL</a:t>
            </a:r>
          </a:p>
        </p:txBody>
      </p:sp>
    </p:spTree>
    <p:extLst>
      <p:ext uri="{BB962C8B-B14F-4D97-AF65-F5344CB8AC3E}">
        <p14:creationId xmlns:p14="http://schemas.microsoft.com/office/powerpoint/2010/main" val="347876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BDADD2-A7DC-4AE8-8394-59481E7D5D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57F6E1-F8A4-8FC1-8D44-D595D3D146C3}"/>
              </a:ext>
            </a:extLst>
          </p:cNvPr>
          <p:cNvSpPr txBox="1"/>
          <p:nvPr/>
        </p:nvSpPr>
        <p:spPr>
          <a:xfrm>
            <a:off x="7225548" y="6420715"/>
            <a:ext cx="4804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DELUXE COTTAGE &amp; DELUXE CLUB COTTAGE</a:t>
            </a:r>
          </a:p>
        </p:txBody>
      </p:sp>
    </p:spTree>
    <p:extLst>
      <p:ext uri="{BB962C8B-B14F-4D97-AF65-F5344CB8AC3E}">
        <p14:creationId xmlns:p14="http://schemas.microsoft.com/office/powerpoint/2010/main" val="338368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314A122-9AFD-456E-97F3-F3A89114A3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6"/>
          <a:stretch/>
        </p:blipFill>
        <p:spPr>
          <a:xfrm>
            <a:off x="5196840" y="0"/>
            <a:ext cx="699515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7480E6-6D57-445B-B2CE-8F0E61EFDD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18" b="7241"/>
          <a:stretch/>
        </p:blipFill>
        <p:spPr>
          <a:xfrm>
            <a:off x="1" y="0"/>
            <a:ext cx="511048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F05FC7-A6D0-4D10-8A02-26E45DFC2FBB}"/>
              </a:ext>
            </a:extLst>
          </p:cNvPr>
          <p:cNvSpPr txBox="1"/>
          <p:nvPr/>
        </p:nvSpPr>
        <p:spPr>
          <a:xfrm>
            <a:off x="9602988" y="6420715"/>
            <a:ext cx="2483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MANDIRA CLUB SUITE</a:t>
            </a:r>
          </a:p>
        </p:txBody>
      </p:sp>
    </p:spTree>
    <p:extLst>
      <p:ext uri="{BB962C8B-B14F-4D97-AF65-F5344CB8AC3E}">
        <p14:creationId xmlns:p14="http://schemas.microsoft.com/office/powerpoint/2010/main" val="415952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198894-5CC3-404B-AC83-84E0FC8C1C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3" b="1249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F05FC7-A6D0-4D10-8A02-26E45DFC2FBB}"/>
              </a:ext>
            </a:extLst>
          </p:cNvPr>
          <p:cNvSpPr txBox="1"/>
          <p:nvPr/>
        </p:nvSpPr>
        <p:spPr>
          <a:xfrm>
            <a:off x="9602988" y="6420715"/>
            <a:ext cx="2483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MANDIRA CLUB SUITE</a:t>
            </a:r>
          </a:p>
        </p:txBody>
      </p:sp>
    </p:spTree>
    <p:extLst>
      <p:ext uri="{BB962C8B-B14F-4D97-AF65-F5344CB8AC3E}">
        <p14:creationId xmlns:p14="http://schemas.microsoft.com/office/powerpoint/2010/main" val="262837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eashells 16x9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ashells nature presentation (widescreen).potx" id="{E6B84A40-AED6-4169-B416-9F411F9C11B8}" vid="{719C1255-A7E7-42CE-9EEC-76ECFA1A94CA}"/>
    </a:ext>
  </a:extLst>
</a:theme>
</file>

<file path=ppt/theme/theme2.xml><?xml version="1.0" encoding="utf-8"?>
<a:theme xmlns:a="http://schemas.openxmlformats.org/drawingml/2006/main" name="Office Theme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Colorful seashell collection</Template>
  <TotalTime>2065</TotalTime>
  <Words>37</Words>
  <Application>Microsoft Macintosh PowerPoint</Application>
  <PresentationFormat>Widescreen</PresentationFormat>
  <Paragraphs>13</Paragraphs>
  <Slides>21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Corbel</vt:lpstr>
      <vt:lpstr>Seashells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Haryo Pratikto</dc:creator>
  <cp:lastModifiedBy>Sales UK</cp:lastModifiedBy>
  <cp:revision>27</cp:revision>
  <dcterms:created xsi:type="dcterms:W3CDTF">2022-10-18T05:56:38Z</dcterms:created>
  <dcterms:modified xsi:type="dcterms:W3CDTF">2026-06-16T19:05:51Z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