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43F5-F4AA-434E-8220-D2FEFEFDC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D48D2-8D0C-4DEA-B9E8-26F4A60DA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AB8A0-23C5-4ADF-BA3E-C1D7428C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1E5D-7AE3-4399-A97E-2FAB19F836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D9A28-F086-4EDD-82AD-63A0D144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0475D-448B-476F-B18C-7EB00F9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8FB-B4AD-4607-841F-F9E6B01C2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A68A7-5D0B-4E3B-89EB-7475DE42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0C83D-ABAA-459C-A275-2050862AD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9BB38-C0D3-4960-8AE4-96204B51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1E5D-7AE3-4399-A97E-2FAB19F836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21359-9CFB-4D44-A7F3-04CD0875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7F483-B150-4707-84C8-D80EE8B3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8FB-B4AD-4607-841F-F9E6B01C2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4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C01945-D0BC-405F-BFC4-A6B7B780F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108FF-B01C-4CAB-8618-EED785625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F4C05-BF10-4E7E-AAA1-C6F8CEFA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1E5D-7AE3-4399-A97E-2FAB19F836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D6D4E-2235-4060-B5AA-0D89A5C1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FF5B-F517-4D65-8626-2DFD9673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8FB-B4AD-4607-841F-F9E6B01C2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9301-FAB2-4D7F-9989-97AA2BB1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07139-DAE3-48EF-AE57-E3740787B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C49D4-FA00-4624-A8C1-8E71BC27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1E5D-7AE3-4399-A97E-2FAB19F836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7195-9BA4-4659-A29B-16C49758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A38BE-898D-47A2-ADB0-DFC8D747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8FB-B4AD-4607-841F-F9E6B01C2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9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2948-6237-4616-ABB0-1469B6BD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983DE-6DD7-465D-80C7-3D343A688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5438E-9614-47B6-A74E-F33BAFA7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1E5D-7AE3-4399-A97E-2FAB19F836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8D5D9-7731-4B12-963E-B81A8FD7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2AF2-B993-4719-B8B6-C7FF36F9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8FB-B4AD-4607-841F-F9E6B01C2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1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32C0-BF1F-4032-A1A1-B831127A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9B88E-6695-45D6-84FC-C0CC32259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B71F5-0F1E-4BFC-ABF8-4E25D9B32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31A9A-7211-4E61-9B19-E78CAD30F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1E5D-7AE3-4399-A97E-2FAB19F836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D391E-DA6A-4652-9D6D-5711F8C5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060A7-311C-41A2-B4C6-D119A45B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8FB-B4AD-4607-841F-F9E6B01C2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6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74EB-E59A-42AA-B8CD-94C76784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EC78D-E32D-4758-83A3-94E0CED10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02E17-932D-4A66-B2CD-720CFAFF8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718CC-13C0-4571-9116-6F6C7772A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7B7A1-4A01-4A18-A593-8E9E6EC6B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FB820A-1011-4723-B503-62B18E1E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1E5D-7AE3-4399-A97E-2FAB19F836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E90EE-90A0-4A18-A43D-DC9A8D41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19111-BBF0-4A18-971C-6B37EEC2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8FB-B4AD-4607-841F-F9E6B01C2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9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9386D-3B74-4493-8232-5D152636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2DB57-71A4-4BCE-8FFC-3BAB1E64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1E5D-7AE3-4399-A97E-2FAB19F836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56325-1EC1-4CC6-979A-21EBCB61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331A5-CF6E-40DD-BD3C-385938C9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8FB-B4AD-4607-841F-F9E6B01C2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5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997C1F-DFF6-40F7-AA28-5B93BACE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1E5D-7AE3-4399-A97E-2FAB19F836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20CC2-F199-40D4-BB44-E719C705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B85B9-B6C3-41EB-AEB3-7D6EDD8E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8FB-B4AD-4607-841F-F9E6B01C2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7129-1347-4C32-883D-441D90AD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BDF7-6DBA-4FD7-9B26-CF958F10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67541-18F9-4266-944D-489AA249A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8F1F5-351F-4C96-B6B5-B071FCAE9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1E5D-7AE3-4399-A97E-2FAB19F836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791A-DF33-4BC7-A98B-FA3EB642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F018D-E684-408E-B9F0-E7CDA9D9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8FB-B4AD-4607-841F-F9E6B01C2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2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793F-247B-46DF-95A8-A9B00ECF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581155-8A18-4DD4-A246-F9FAB586A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591C-B5E9-4A6F-B5A0-7FEE3CA13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7A51C-63E9-4463-8AF6-5321B439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1E5D-7AE3-4399-A97E-2FAB19F836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0730-19F8-424F-AD94-CC4B5028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53C95-4882-4F21-9A37-4F9F1646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8FB-B4AD-4607-841F-F9E6B01C2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1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43EBD-433A-49CD-9731-53E13A9D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68EA8-406D-4788-A5FA-0F1F4D7E8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2DE8E-29B9-4641-BC55-A42C43C56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71E5D-7AE3-4399-A97E-2FAB19F8366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7E225-51FD-4618-9A9E-541815BB9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A30E-7F60-4C13-9B87-209F11D6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938FB-B4AD-4607-841F-F9E6B01C2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6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4B04A-E95D-41AD-9298-6501EEFAA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90293E-F68A-470C-B6C0-5B2574123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D1745BD-85FE-4679-9648-B25F86B56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DA11E-4319-424A-902F-FFA0D550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5B33-6ECD-4CC0-86EC-0C1344499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4BD896-9EA9-428C-AF70-DE80D1AC4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2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DA11E-4319-424A-902F-FFA0D550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5B33-6ECD-4CC0-86EC-0C1344499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ollage of a bedroom&#10;&#10;Description automatically generated with medium confidence">
            <a:extLst>
              <a:ext uri="{FF2B5EF4-FFF2-40B4-BE49-F238E27FC236}">
                <a16:creationId xmlns:a16="http://schemas.microsoft.com/office/drawing/2014/main" id="{DF285169-3455-4279-A529-F8656AED6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9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DA11E-4319-424A-902F-FFA0D550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5B33-6ECD-4CC0-86EC-0C1344499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73660C2-33D4-4E15-84CC-EA240334F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3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8C76-5991-4A2E-958E-19D635B4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A59F7-F718-40EC-ABEE-F304C5A6D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EAFCE4B-BFFE-4E13-8DA8-973DFD586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7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8C76-5991-4A2E-958E-19D635B4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A59F7-F718-40EC-ABEE-F304C5A6D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4D2E61B-9244-491A-9CE8-98AC682FE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0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8C76-5991-4A2E-958E-19D635B4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A59F7-F718-40EC-ABEE-F304C5A6D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58318E5-84EF-46E0-B60B-87E15D553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4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8C76-5991-4A2E-958E-19D635B4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A59F7-F718-40EC-ABEE-F304C5A6D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119540BD-45F6-4175-BBE1-7F608C2B1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1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Ayesha Hulugalle.</dc:creator>
  <cp:lastModifiedBy>Ayesha Hulugalle.</cp:lastModifiedBy>
  <cp:revision>1</cp:revision>
  <dcterms:created xsi:type="dcterms:W3CDTF">2022-02-21T11:37:43Z</dcterms:created>
  <dcterms:modified xsi:type="dcterms:W3CDTF">2022-02-21T11:39:33Z</dcterms:modified>
</cp:coreProperties>
</file>