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9" r:id="rId3"/>
    <p:sldId id="258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0B70953-404D-42AB-97DC-7D266C477FD9}" v="2" dt="2024-02-07T04:35:01.72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5/10/relationships/revisionInfo" Target="revisionInfo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E311DF-E48C-4A38-B198-7708BAE846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8E46F5A-5058-4D8C-A3CD-D08C523A242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0BB834-A796-41B4-A517-62D493BEBA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3EE73-DA5B-4FCA-98D2-A21A5BD5740C}" type="datetimeFigureOut">
              <a:rPr lang="en-US" smtClean="0"/>
              <a:t>12/20/2024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FFE6F1-11B4-4E68-8217-B342EE05B4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5795C8-A560-47C2-A54B-1BB3E7E055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4A24C5-50CE-407E-B973-421351C7FA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03707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F132F0-5A81-42F1-9AA9-29F9808FA8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4731FD5-1572-42EF-A6BA-6F77ED1BC8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CFEC31-B1C1-4C42-989C-A11BC69C1E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3EE73-DA5B-4FCA-98D2-A21A5BD5740C}" type="datetimeFigureOut">
              <a:rPr lang="en-US" smtClean="0"/>
              <a:t>12/20/2024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0672E1-8B91-4EAA-874B-D773D4E45D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6BD11F-F9AC-41AC-AE55-6CB6936003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4A24C5-50CE-407E-B973-421351C7FA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03186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3C1CC2F-4757-4C63-AFD1-81A7DC48FDF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9B3E74E-D799-471B-9FE9-905D6221DE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070FBE-0DD1-4A4A-BBD0-F2D5E7560A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3EE73-DA5B-4FCA-98D2-A21A5BD5740C}" type="datetimeFigureOut">
              <a:rPr lang="en-US" smtClean="0"/>
              <a:t>12/20/2024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7CE3DF-20D6-4389-9F55-C9DB8A4398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F6F8A9-E99D-435F-82C4-D948202213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4A24C5-50CE-407E-B973-421351C7FA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31795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F48BEC-32B0-4DFD-8BCC-1CADFF7C29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75574E-8F46-45AE-809D-72F70E713C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41D34F-0CD4-42CA-9303-91B21E83CE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3EE73-DA5B-4FCA-98D2-A21A5BD5740C}" type="datetimeFigureOut">
              <a:rPr lang="en-US" smtClean="0"/>
              <a:t>12/20/2024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E5D783-C034-4037-92F7-873FAD668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22C219-E784-42A8-B4EA-6CBC1853E9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4A24C5-50CE-407E-B973-421351C7FA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53640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C21C8C-C516-4F95-BC0F-83E65B3850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5E3D16-C6F3-4933-ADC2-3ECBE4DC0C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B3EF3E-5485-46FF-8221-97F5F9E6D9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3EE73-DA5B-4FCA-98D2-A21A5BD5740C}" type="datetimeFigureOut">
              <a:rPr lang="en-US" smtClean="0"/>
              <a:t>12/20/2024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B7D379-0D21-4763-B7A8-D9D779167D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40D310-A90C-454A-B5A7-76EB54C3EE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4A24C5-50CE-407E-B973-421351C7FA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27444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C8EFC4-1EE0-411F-AAA3-8FCDC3EBDD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F3599E-5336-476A-A132-21B12094CE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DC79783-C6DE-48A8-B8AB-F68F2B9592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DB4E0FF-EE9D-4A4B-93A5-C74E1C7B5A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3EE73-DA5B-4FCA-98D2-A21A5BD5740C}" type="datetimeFigureOut">
              <a:rPr lang="en-US" smtClean="0"/>
              <a:t>12/20/2024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27C270-C14F-43F2-BD07-03BAAB8B8A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48444FE-9D03-4686-A898-98C3394015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4A24C5-50CE-407E-B973-421351C7FA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26447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F84674-CD95-49DF-AF6E-92F7CD7ECB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8DFD2F-E58A-42F2-A9F6-4CC6E2A438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01A7575-80E2-4F31-9624-29F85F1D50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FA2A452-1B16-46AB-99C6-6A3D2E34078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C07820B-C14E-4CC8-A8A7-68463836827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20AE2E9-68A1-42D0-BD84-678B39A3E5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3EE73-DA5B-4FCA-98D2-A21A5BD5740C}" type="datetimeFigureOut">
              <a:rPr lang="en-US" smtClean="0"/>
              <a:t>12/20/2024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4217E4C-C0B9-4451-A61C-F4BA3B1A59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9C13F9F-2564-4A65-976F-FE894FDC07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4A24C5-50CE-407E-B973-421351C7FA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3284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9DC6AC-5BE2-45AF-B0FC-3D772AED28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90E7440-30FE-478A-A3E7-FCD5088BF3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3EE73-DA5B-4FCA-98D2-A21A5BD5740C}" type="datetimeFigureOut">
              <a:rPr lang="en-US" smtClean="0"/>
              <a:t>12/20/2024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947237-2BE3-44F8-8731-E8020F67FC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C9E3C93-EADA-4B8F-AE8A-95014B1851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4A24C5-50CE-407E-B973-421351C7FA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2954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96089CA-BAF0-44B9-9C76-EB1A2F6059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3EE73-DA5B-4FCA-98D2-A21A5BD5740C}" type="datetimeFigureOut">
              <a:rPr lang="en-US" smtClean="0"/>
              <a:t>12/20/2024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6D06734-977B-4567-BFF5-34B776A3B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FD8AFD-70BA-464E-86DD-07D4E167CF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4A24C5-50CE-407E-B973-421351C7FA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81006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579055-40F2-477C-A815-3CC4C48CFE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D5CC08-A343-4098-B1C5-4C0A3FE470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BCB139-73CD-4ADB-A4B2-799B344C91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571AA2A-8F30-4169-9F89-E6EFEA40E7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3EE73-DA5B-4FCA-98D2-A21A5BD5740C}" type="datetimeFigureOut">
              <a:rPr lang="en-US" smtClean="0"/>
              <a:t>12/20/2024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57588D1-EE13-4BFF-B7D7-51D6F084A5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39F23D-9CF9-4856-AF77-16D63F5F93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4A24C5-50CE-407E-B973-421351C7FA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4752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DA7147-8C30-4F13-9495-8E087EBB7F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16C2949-B049-4B89-8921-A86C06227EB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684937-E0C2-4E0D-A1FD-37BFF44392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6370267-809E-4145-B67B-4476A63240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3EE73-DA5B-4FCA-98D2-A21A5BD5740C}" type="datetimeFigureOut">
              <a:rPr lang="en-US" smtClean="0"/>
              <a:t>12/20/2024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3024316-2F80-44CC-AF02-D0322579D8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6FDB608-082A-4938-BFAD-C615D2038C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4A24C5-50CE-407E-B973-421351C7FA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11564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725AB86-A73D-4C50-87A5-AACD363C8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000181-119C-4E79-AB97-056087E201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48149A-4B8F-4377-B7D4-D8E60AF87B8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93EE73-DA5B-4FCA-98D2-A21A5BD5740C}" type="datetimeFigureOut">
              <a:rPr lang="en-US" smtClean="0"/>
              <a:t>12/20/2024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D0B520-C5BC-4ADA-8471-E53F40805B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D62D0C-6B2C-4B3B-8E35-86E66412E47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4A24C5-50CE-407E-B973-421351C7FA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15923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CEF0685-9FAF-4D16-9454-70408385BE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0387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69D8E3F-91E8-4393-9CB9-3658EEED7E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9307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A949D88-F2FF-4D05-9D1D-4677936864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924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C069F6A-1DB1-4879-AE97-3B111EB0D3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45673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8155D38-13A4-42A4-A5A7-72C10099B4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3314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38D776B-8915-431D-A87E-7942C56C02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84771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A14BA62-AFF9-4DFA-B3C6-C527AC4DF5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5617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3ACEDCE-4DFC-4E73-9794-488D54FC41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19926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D58F8CA-3AC7-4607-8D1B-0BEC8DEB72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7361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D0E5F31-4CF2-45CC-B6C3-8B27E2836F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60304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A7EAED2-8E73-47FB-BF76-A4E57107DF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53584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E24CA83-F558-4311-BA7A-B289CF81A2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353384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1BEB6FD-F778-453E-ADF0-DD0A191681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63462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776F1BE-960E-4446-86E9-8B1DFBA566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8216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DAEAB1E-63C0-4FA9-9210-391CCE0229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99431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34637E1-2274-470C-893C-BDAA9FFC5D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3242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03B5B25-B7F2-4346-98A4-F25A810D44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3513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B762597-8744-4DB5-8A23-8F80C4A0FE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83530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9AE5E57-D05C-4800-9DB6-02FBB2A3C2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98069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DCAA018-D521-4AB8-8F87-1047CE8D41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535557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20</Slides>
  <Notes>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Cheranka Mendis</dc:creator>
  <cp:revision>2</cp:revision>
  <dcterms:created xsi:type="dcterms:W3CDTF">2019-10-31T10:44:18Z</dcterms:created>
  <dcterms:modified xsi:type="dcterms:W3CDTF">2024-12-20T08:55:17Z</dcterms:modified>
</cp:coreProperties>
</file>