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8288000" cy="10287000"/>
  <p:notesSz cx="6858000" cy="9144000"/>
  <p:embeddedFontLst>
    <p:embeddedFont>
      <p:font typeface="Lato" panose="020F0502020204030203" pitchFamily="34" charset="0"/>
      <p:regular r:id="rId22"/>
      <p:bold r:id="rId23"/>
      <p:italic r:id="rId24"/>
      <p:boldItalic r:id="rId25"/>
    </p:embeddedFont>
    <p:embeddedFont>
      <p:font typeface="Montserrat" pitchFamily="2" charset="77"/>
      <p:regular r:id="rId26"/>
      <p:bold r:id="rId27"/>
      <p:italic r:id="rId28"/>
      <p:boldItalic r:id="rId29"/>
    </p:embeddedFont>
    <p:embeddedFont>
      <p:font typeface="Play" pitchFamily="2" charset="0"/>
      <p:regular r:id="rId30"/>
      <p:bold r:id="rId31"/>
    </p:embeddedFont>
    <p:embeddedFont>
      <p:font typeface="Poppins" pitchFamily="2" charset="77"/>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iX7F07XZLp2CLIFDb0Yz7n26Q9i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69"/>
  </p:normalViewPr>
  <p:slideViewPr>
    <p:cSldViewPr snapToGrid="0">
      <p:cViewPr varScale="1">
        <p:scale>
          <a:sx n="76" d="100"/>
          <a:sy n="76" d="100"/>
        </p:scale>
        <p:origin x="544" y="19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customschemas.google.com/relationships/presentationmetadata" Target="meta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7" name="Google Shape;257;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4" name="Google Shape;274;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7" name="Google Shape;287;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7" name="Google Shape;297;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2" name="Google Shape;312;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7" name="Google Shape;327;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0" name="Google Shape;340;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0" name="Google Shape;350;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3" name="Google Shape;363;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3" name="Google Shape;373;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 name="Google Shape;9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7" name="Google Shape;217;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5" name="Google Shape;22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 name="Google Shape;234;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0"/>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1"/>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1"/>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2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2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2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2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2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9"/>
          <p:cNvSpPr>
            <a:spLocks noGrp="1"/>
          </p:cNvSpPr>
          <p:nvPr>
            <p:ph type="pic" idx="2"/>
          </p:nvPr>
        </p:nvSpPr>
        <p:spPr>
          <a:xfrm>
            <a:off x="1792288" y="612775"/>
            <a:ext cx="5486400" cy="4114800"/>
          </a:xfrm>
          <a:prstGeom prst="rect">
            <a:avLst/>
          </a:prstGeom>
          <a:noFill/>
          <a:ln>
            <a:noFill/>
          </a:ln>
        </p:spPr>
      </p:sp>
      <p:sp>
        <p:nvSpPr>
          <p:cNvPr id="64" name="Google Shape;64;p2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3.jpg"/><Relationship Id="rId5" Type="http://schemas.openxmlformats.org/officeDocument/2006/relationships/image" Target="../media/image42.png"/><Relationship Id="rId4" Type="http://schemas.openxmlformats.org/officeDocument/2006/relationships/image" Target="../media/image41.jp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46.jpg"/><Relationship Id="rId4" Type="http://schemas.openxmlformats.org/officeDocument/2006/relationships/image" Target="../media/image45.jp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52.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51.jpg"/><Relationship Id="rId4" Type="http://schemas.openxmlformats.org/officeDocument/2006/relationships/image" Target="../media/image45.jpg"/></Relationships>
</file>

<file path=ppt/slides/_rels/slide1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55.png"/><Relationship Id="rId4" Type="http://schemas.openxmlformats.org/officeDocument/2006/relationships/image" Target="../media/image54.jpg"/></Relationships>
</file>

<file path=ppt/slides/_rels/slide1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8.jpg"/><Relationship Id="rId4" Type="http://schemas.openxmlformats.org/officeDocument/2006/relationships/image" Target="../media/image57.jpg"/></Relationships>
</file>

<file path=ppt/slides/_rels/slide1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5.xml"/><Relationship Id="rId16"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gif"/><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jpg"/></Relationships>
</file>

<file path=ppt/slides/_rels/slide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5.jpg"/><Relationship Id="rId4" Type="http://schemas.openxmlformats.org/officeDocument/2006/relationships/image" Target="../media/image34.jp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5.pn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B2E4A"/>
        </a:solidFill>
        <a:effectLst/>
      </p:bgPr>
    </p:bg>
    <p:spTree>
      <p:nvGrpSpPr>
        <p:cNvPr id="1" name="Shape 83"/>
        <p:cNvGrpSpPr/>
        <p:nvPr/>
      </p:nvGrpSpPr>
      <p:grpSpPr>
        <a:xfrm>
          <a:off x="0" y="0"/>
          <a:ext cx="0" cy="0"/>
          <a:chOff x="0" y="0"/>
          <a:chExt cx="0" cy="0"/>
        </a:xfrm>
      </p:grpSpPr>
      <p:sp>
        <p:nvSpPr>
          <p:cNvPr id="84" name="Google Shape;84;p1"/>
          <p:cNvSpPr/>
          <p:nvPr/>
        </p:nvSpPr>
        <p:spPr>
          <a:xfrm>
            <a:off x="-3337047" y="-521857"/>
            <a:ext cx="14732907" cy="11506297"/>
          </a:xfrm>
          <a:custGeom>
            <a:avLst/>
            <a:gdLst/>
            <a:ahLst/>
            <a:cxnLst/>
            <a:rect l="l" t="t" r="r" b="b"/>
            <a:pathLst>
              <a:path w="7579741" h="5919724" extrusionOk="0">
                <a:moveTo>
                  <a:pt x="7563231" y="542290"/>
                </a:moveTo>
                <a:cubicBezTo>
                  <a:pt x="7547864" y="557530"/>
                  <a:pt x="7490206" y="686562"/>
                  <a:pt x="7507224" y="715264"/>
                </a:cubicBezTo>
                <a:cubicBezTo>
                  <a:pt x="7525639" y="709803"/>
                  <a:pt x="7436739" y="790321"/>
                  <a:pt x="7482586" y="888111"/>
                </a:cubicBezTo>
                <a:cubicBezTo>
                  <a:pt x="7469505" y="906018"/>
                  <a:pt x="7553833" y="924179"/>
                  <a:pt x="7546848" y="962025"/>
                </a:cubicBezTo>
                <a:cubicBezTo>
                  <a:pt x="7534529" y="981202"/>
                  <a:pt x="7489825" y="974979"/>
                  <a:pt x="7525639" y="1001014"/>
                </a:cubicBezTo>
                <a:cubicBezTo>
                  <a:pt x="7533132" y="1085469"/>
                  <a:pt x="7579233" y="1117346"/>
                  <a:pt x="7428357" y="1351280"/>
                </a:cubicBezTo>
                <a:cubicBezTo>
                  <a:pt x="7398639" y="1347343"/>
                  <a:pt x="7317740" y="1604645"/>
                  <a:pt x="7205979" y="1797050"/>
                </a:cubicBezTo>
                <a:cubicBezTo>
                  <a:pt x="7222108" y="1833372"/>
                  <a:pt x="7240015" y="1850009"/>
                  <a:pt x="7202296" y="1916684"/>
                </a:cubicBezTo>
                <a:cubicBezTo>
                  <a:pt x="7208900" y="1933448"/>
                  <a:pt x="7273035" y="1963420"/>
                  <a:pt x="7239634" y="2007743"/>
                </a:cubicBezTo>
                <a:cubicBezTo>
                  <a:pt x="7204201" y="2091436"/>
                  <a:pt x="7205852" y="2286381"/>
                  <a:pt x="7250048" y="2317750"/>
                </a:cubicBezTo>
                <a:cubicBezTo>
                  <a:pt x="7275576" y="2308987"/>
                  <a:pt x="7186167" y="2474976"/>
                  <a:pt x="7233031" y="2483866"/>
                </a:cubicBezTo>
                <a:cubicBezTo>
                  <a:pt x="7217790" y="2541143"/>
                  <a:pt x="7278496" y="2574417"/>
                  <a:pt x="7147940" y="2695575"/>
                </a:cubicBezTo>
                <a:cubicBezTo>
                  <a:pt x="7045959" y="2756535"/>
                  <a:pt x="7168641" y="2805176"/>
                  <a:pt x="7069073" y="2892044"/>
                </a:cubicBezTo>
                <a:cubicBezTo>
                  <a:pt x="7109587" y="2925826"/>
                  <a:pt x="7008621" y="2948432"/>
                  <a:pt x="7081139" y="3107690"/>
                </a:cubicBezTo>
                <a:cubicBezTo>
                  <a:pt x="7090664" y="3117088"/>
                  <a:pt x="7034657" y="3165983"/>
                  <a:pt x="7017766" y="3207639"/>
                </a:cubicBezTo>
                <a:cubicBezTo>
                  <a:pt x="7063232" y="3257296"/>
                  <a:pt x="7012940" y="3253994"/>
                  <a:pt x="6997446" y="3340354"/>
                </a:cubicBezTo>
                <a:cubicBezTo>
                  <a:pt x="6914515" y="3405251"/>
                  <a:pt x="6917309" y="3435350"/>
                  <a:pt x="6838696" y="3533013"/>
                </a:cubicBezTo>
                <a:cubicBezTo>
                  <a:pt x="6861556" y="3525774"/>
                  <a:pt x="6889496" y="3574161"/>
                  <a:pt x="6822313" y="3687572"/>
                </a:cubicBezTo>
                <a:cubicBezTo>
                  <a:pt x="6817867" y="3707257"/>
                  <a:pt x="6727190" y="3726307"/>
                  <a:pt x="6704838" y="3771265"/>
                </a:cubicBezTo>
                <a:cubicBezTo>
                  <a:pt x="6674739" y="3791585"/>
                  <a:pt x="6736079" y="3823716"/>
                  <a:pt x="6667881" y="3824732"/>
                </a:cubicBezTo>
                <a:cubicBezTo>
                  <a:pt x="6676516" y="3870960"/>
                  <a:pt x="6621398" y="3859911"/>
                  <a:pt x="6607683" y="3879977"/>
                </a:cubicBezTo>
                <a:cubicBezTo>
                  <a:pt x="6650990" y="3906901"/>
                  <a:pt x="6618478" y="3901313"/>
                  <a:pt x="6653657" y="3916553"/>
                </a:cubicBezTo>
                <a:cubicBezTo>
                  <a:pt x="6651371" y="3988689"/>
                  <a:pt x="6546469" y="4092829"/>
                  <a:pt x="6552819" y="4182491"/>
                </a:cubicBezTo>
                <a:cubicBezTo>
                  <a:pt x="6516370" y="4270502"/>
                  <a:pt x="6542785" y="4306443"/>
                  <a:pt x="6490208" y="4402836"/>
                </a:cubicBezTo>
                <a:cubicBezTo>
                  <a:pt x="6527419" y="4414266"/>
                  <a:pt x="6500748" y="4427982"/>
                  <a:pt x="6457696" y="4505960"/>
                </a:cubicBezTo>
                <a:cubicBezTo>
                  <a:pt x="6503289" y="4531741"/>
                  <a:pt x="6486271" y="4590542"/>
                  <a:pt x="6438519" y="4659376"/>
                </a:cubicBezTo>
                <a:cubicBezTo>
                  <a:pt x="6519417" y="4706620"/>
                  <a:pt x="6472682" y="4854575"/>
                  <a:pt x="6428232" y="4913630"/>
                </a:cubicBezTo>
                <a:cubicBezTo>
                  <a:pt x="6441440" y="4962525"/>
                  <a:pt x="6419596" y="5014341"/>
                  <a:pt x="6364732" y="5057902"/>
                </a:cubicBezTo>
                <a:cubicBezTo>
                  <a:pt x="6326251" y="5158740"/>
                  <a:pt x="6311772" y="5242179"/>
                  <a:pt x="6153531" y="5344667"/>
                </a:cubicBezTo>
                <a:cubicBezTo>
                  <a:pt x="6108953" y="5423534"/>
                  <a:pt x="6112764" y="5474842"/>
                  <a:pt x="6025007" y="5580126"/>
                </a:cubicBezTo>
                <a:cubicBezTo>
                  <a:pt x="5990082" y="5617336"/>
                  <a:pt x="5948298" y="5575808"/>
                  <a:pt x="5956046" y="5642229"/>
                </a:cubicBezTo>
                <a:cubicBezTo>
                  <a:pt x="5906770" y="5660898"/>
                  <a:pt x="5970270" y="5719572"/>
                  <a:pt x="5856605" y="5769483"/>
                </a:cubicBezTo>
                <a:cubicBezTo>
                  <a:pt x="5875401" y="5829681"/>
                  <a:pt x="5926582" y="5859272"/>
                  <a:pt x="5715762" y="5839333"/>
                </a:cubicBezTo>
                <a:cubicBezTo>
                  <a:pt x="4322445" y="5836539"/>
                  <a:pt x="2963291" y="5847588"/>
                  <a:pt x="1505204" y="5835142"/>
                </a:cubicBezTo>
                <a:cubicBezTo>
                  <a:pt x="1422400" y="5827522"/>
                  <a:pt x="1221740" y="5919724"/>
                  <a:pt x="1265555" y="5732399"/>
                </a:cubicBezTo>
                <a:cubicBezTo>
                  <a:pt x="1276477" y="4087495"/>
                  <a:pt x="1248029" y="2400427"/>
                  <a:pt x="1253236" y="760476"/>
                </a:cubicBezTo>
                <a:cubicBezTo>
                  <a:pt x="1408430" y="0"/>
                  <a:pt x="0" y="249174"/>
                  <a:pt x="6352667" y="210693"/>
                </a:cubicBezTo>
                <a:cubicBezTo>
                  <a:pt x="6709537" y="218821"/>
                  <a:pt x="7224776" y="185928"/>
                  <a:pt x="7545070" y="221488"/>
                </a:cubicBezTo>
                <a:cubicBezTo>
                  <a:pt x="7579741" y="234569"/>
                  <a:pt x="7569835" y="514604"/>
                  <a:pt x="7563231" y="542290"/>
                </a:cubicBezTo>
                <a:close/>
              </a:path>
            </a:pathLst>
          </a:custGeom>
          <a:solidFill>
            <a:srgbClr val="FFFFFF"/>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
          <p:cNvSpPr/>
          <p:nvPr/>
        </p:nvSpPr>
        <p:spPr>
          <a:xfrm>
            <a:off x="-2784391" y="-501789"/>
            <a:ext cx="13975805" cy="10915005"/>
          </a:xfrm>
          <a:custGeom>
            <a:avLst/>
            <a:gdLst/>
            <a:ahLst/>
            <a:cxnLst/>
            <a:rect l="l" t="t" r="r" b="b"/>
            <a:pathLst>
              <a:path w="7579741" h="5919724" extrusionOk="0">
                <a:moveTo>
                  <a:pt x="7563231" y="542290"/>
                </a:moveTo>
                <a:cubicBezTo>
                  <a:pt x="7547864" y="557530"/>
                  <a:pt x="7490206" y="686562"/>
                  <a:pt x="7507224" y="715264"/>
                </a:cubicBezTo>
                <a:cubicBezTo>
                  <a:pt x="7525639" y="709803"/>
                  <a:pt x="7436739" y="790321"/>
                  <a:pt x="7482586" y="888111"/>
                </a:cubicBezTo>
                <a:cubicBezTo>
                  <a:pt x="7469505" y="906018"/>
                  <a:pt x="7553833" y="924179"/>
                  <a:pt x="7546848" y="962025"/>
                </a:cubicBezTo>
                <a:cubicBezTo>
                  <a:pt x="7534529" y="981202"/>
                  <a:pt x="7489825" y="974979"/>
                  <a:pt x="7525639" y="1001014"/>
                </a:cubicBezTo>
                <a:cubicBezTo>
                  <a:pt x="7533132" y="1085469"/>
                  <a:pt x="7579233" y="1117346"/>
                  <a:pt x="7428357" y="1351280"/>
                </a:cubicBezTo>
                <a:cubicBezTo>
                  <a:pt x="7398639" y="1347343"/>
                  <a:pt x="7317740" y="1604645"/>
                  <a:pt x="7205979" y="1797050"/>
                </a:cubicBezTo>
                <a:cubicBezTo>
                  <a:pt x="7222108" y="1833372"/>
                  <a:pt x="7240015" y="1850009"/>
                  <a:pt x="7202296" y="1916684"/>
                </a:cubicBezTo>
                <a:cubicBezTo>
                  <a:pt x="7208900" y="1933448"/>
                  <a:pt x="7273035" y="1963420"/>
                  <a:pt x="7239634" y="2007743"/>
                </a:cubicBezTo>
                <a:cubicBezTo>
                  <a:pt x="7204201" y="2091436"/>
                  <a:pt x="7205852" y="2286381"/>
                  <a:pt x="7250048" y="2317750"/>
                </a:cubicBezTo>
                <a:cubicBezTo>
                  <a:pt x="7275576" y="2308987"/>
                  <a:pt x="7186167" y="2474976"/>
                  <a:pt x="7233031" y="2483866"/>
                </a:cubicBezTo>
                <a:cubicBezTo>
                  <a:pt x="7217790" y="2541143"/>
                  <a:pt x="7278496" y="2574417"/>
                  <a:pt x="7147940" y="2695575"/>
                </a:cubicBezTo>
                <a:cubicBezTo>
                  <a:pt x="7045959" y="2756535"/>
                  <a:pt x="7168641" y="2805176"/>
                  <a:pt x="7069073" y="2892044"/>
                </a:cubicBezTo>
                <a:cubicBezTo>
                  <a:pt x="7109587" y="2925826"/>
                  <a:pt x="7008621" y="2948432"/>
                  <a:pt x="7081139" y="3107690"/>
                </a:cubicBezTo>
                <a:cubicBezTo>
                  <a:pt x="7090664" y="3117088"/>
                  <a:pt x="7034657" y="3165983"/>
                  <a:pt x="7017766" y="3207639"/>
                </a:cubicBezTo>
                <a:cubicBezTo>
                  <a:pt x="7063232" y="3257296"/>
                  <a:pt x="7012940" y="3253994"/>
                  <a:pt x="6997446" y="3340354"/>
                </a:cubicBezTo>
                <a:cubicBezTo>
                  <a:pt x="6914515" y="3405251"/>
                  <a:pt x="6917309" y="3435350"/>
                  <a:pt x="6838696" y="3533013"/>
                </a:cubicBezTo>
                <a:cubicBezTo>
                  <a:pt x="6861556" y="3525774"/>
                  <a:pt x="6889496" y="3574161"/>
                  <a:pt x="6822313" y="3687572"/>
                </a:cubicBezTo>
                <a:cubicBezTo>
                  <a:pt x="6817867" y="3707257"/>
                  <a:pt x="6727190" y="3726307"/>
                  <a:pt x="6704838" y="3771265"/>
                </a:cubicBezTo>
                <a:cubicBezTo>
                  <a:pt x="6674739" y="3791585"/>
                  <a:pt x="6736079" y="3823716"/>
                  <a:pt x="6667881" y="3824732"/>
                </a:cubicBezTo>
                <a:cubicBezTo>
                  <a:pt x="6676516" y="3870960"/>
                  <a:pt x="6621398" y="3859911"/>
                  <a:pt x="6607683" y="3879977"/>
                </a:cubicBezTo>
                <a:cubicBezTo>
                  <a:pt x="6650990" y="3906901"/>
                  <a:pt x="6618478" y="3901313"/>
                  <a:pt x="6653657" y="3916553"/>
                </a:cubicBezTo>
                <a:cubicBezTo>
                  <a:pt x="6651371" y="3988689"/>
                  <a:pt x="6546469" y="4092829"/>
                  <a:pt x="6552819" y="4182491"/>
                </a:cubicBezTo>
                <a:cubicBezTo>
                  <a:pt x="6516370" y="4270502"/>
                  <a:pt x="6542785" y="4306443"/>
                  <a:pt x="6490208" y="4402836"/>
                </a:cubicBezTo>
                <a:cubicBezTo>
                  <a:pt x="6527419" y="4414266"/>
                  <a:pt x="6500748" y="4427982"/>
                  <a:pt x="6457696" y="4505960"/>
                </a:cubicBezTo>
                <a:cubicBezTo>
                  <a:pt x="6503289" y="4531741"/>
                  <a:pt x="6486271" y="4590542"/>
                  <a:pt x="6438519" y="4659376"/>
                </a:cubicBezTo>
                <a:cubicBezTo>
                  <a:pt x="6519417" y="4706620"/>
                  <a:pt x="6472682" y="4854575"/>
                  <a:pt x="6428232" y="4913630"/>
                </a:cubicBezTo>
                <a:cubicBezTo>
                  <a:pt x="6441440" y="4962525"/>
                  <a:pt x="6419596" y="5014341"/>
                  <a:pt x="6364732" y="5057902"/>
                </a:cubicBezTo>
                <a:cubicBezTo>
                  <a:pt x="6326251" y="5158740"/>
                  <a:pt x="6311772" y="5242179"/>
                  <a:pt x="6153531" y="5344667"/>
                </a:cubicBezTo>
                <a:cubicBezTo>
                  <a:pt x="6108953" y="5423534"/>
                  <a:pt x="6112764" y="5474842"/>
                  <a:pt x="6025007" y="5580126"/>
                </a:cubicBezTo>
                <a:cubicBezTo>
                  <a:pt x="5990082" y="5617336"/>
                  <a:pt x="5948298" y="5575808"/>
                  <a:pt x="5956046" y="5642229"/>
                </a:cubicBezTo>
                <a:cubicBezTo>
                  <a:pt x="5906770" y="5660898"/>
                  <a:pt x="5970270" y="5719572"/>
                  <a:pt x="5856605" y="5769483"/>
                </a:cubicBezTo>
                <a:cubicBezTo>
                  <a:pt x="5875401" y="5829681"/>
                  <a:pt x="5926582" y="5859272"/>
                  <a:pt x="5715762" y="5839333"/>
                </a:cubicBezTo>
                <a:cubicBezTo>
                  <a:pt x="4322445" y="5836539"/>
                  <a:pt x="2963291" y="5847588"/>
                  <a:pt x="1505204" y="5835142"/>
                </a:cubicBezTo>
                <a:cubicBezTo>
                  <a:pt x="1422400" y="5827522"/>
                  <a:pt x="1221740" y="5919724"/>
                  <a:pt x="1265555" y="5732399"/>
                </a:cubicBezTo>
                <a:cubicBezTo>
                  <a:pt x="1276477" y="4087495"/>
                  <a:pt x="1248029" y="2400427"/>
                  <a:pt x="1253236" y="760476"/>
                </a:cubicBezTo>
                <a:cubicBezTo>
                  <a:pt x="1408430" y="0"/>
                  <a:pt x="0" y="249174"/>
                  <a:pt x="6352667" y="210693"/>
                </a:cubicBezTo>
                <a:cubicBezTo>
                  <a:pt x="6709537" y="218821"/>
                  <a:pt x="7224776" y="185928"/>
                  <a:pt x="7545070" y="221488"/>
                </a:cubicBezTo>
                <a:cubicBezTo>
                  <a:pt x="7579741" y="234569"/>
                  <a:pt x="7569835" y="514604"/>
                  <a:pt x="7563231" y="542290"/>
                </a:cubicBezTo>
                <a:close/>
              </a:path>
            </a:pathLst>
          </a:custGeom>
          <a:blipFill rotWithShape="1">
            <a:blip r:embed="rId3">
              <a:alphaModFix/>
            </a:blip>
            <a:stretch>
              <a:fillRect l="-17032" r="-41361"/>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
          <p:cNvSpPr/>
          <p:nvPr/>
        </p:nvSpPr>
        <p:spPr>
          <a:xfrm>
            <a:off x="11962907" y="3901041"/>
            <a:ext cx="4589205" cy="2917970"/>
          </a:xfrm>
          <a:custGeom>
            <a:avLst/>
            <a:gdLst/>
            <a:ahLst/>
            <a:cxnLst/>
            <a:rect l="l" t="t" r="r" b="b"/>
            <a:pathLst>
              <a:path w="4589205" h="2917970" extrusionOk="0">
                <a:moveTo>
                  <a:pt x="0" y="0"/>
                </a:moveTo>
                <a:lnTo>
                  <a:pt x="4589205" y="0"/>
                </a:lnTo>
                <a:lnTo>
                  <a:pt x="4589205" y="2917969"/>
                </a:lnTo>
                <a:lnTo>
                  <a:pt x="0" y="2917969"/>
                </a:lnTo>
                <a:lnTo>
                  <a:pt x="0" y="0"/>
                </a:lnTo>
                <a:close/>
              </a:path>
            </a:pathLst>
          </a:custGeom>
          <a:blipFill rotWithShape="1">
            <a:blip r:embed="rId4">
              <a:alphaModFix/>
            </a:blip>
            <a:stretch>
              <a:fillRect/>
            </a:stretch>
          </a:blipFill>
          <a:ln>
            <a:noFill/>
          </a:ln>
        </p:spPr>
        <p:txBody>
          <a:bodyPr/>
          <a:lstStyle/>
          <a:p>
            <a:endParaRPr lang="en-US"/>
          </a:p>
        </p:txBody>
      </p:sp>
      <p:sp>
        <p:nvSpPr>
          <p:cNvPr id="87" name="Google Shape;87;p1"/>
          <p:cNvSpPr txBox="1"/>
          <p:nvPr/>
        </p:nvSpPr>
        <p:spPr>
          <a:xfrm>
            <a:off x="8504895" y="4962563"/>
            <a:ext cx="1278210" cy="295200"/>
          </a:xfrm>
          <a:prstGeom prst="rect">
            <a:avLst/>
          </a:prstGeom>
          <a:noFill/>
          <a:ln>
            <a:noFill/>
          </a:ln>
        </p:spPr>
        <p:txBody>
          <a:bodyPr spcFirstLastPara="1" wrap="square" lIns="0" tIns="0" rIns="0" bIns="0" anchor="t" anchorCtr="0">
            <a:spAutoFit/>
          </a:bodyPr>
          <a:lstStyle/>
          <a:p>
            <a:pPr marL="0" marR="0" lvl="0" indent="0" algn="ctr" rtl="0">
              <a:lnSpc>
                <a:spcPct val="140079"/>
              </a:lnSpc>
              <a:spcBef>
                <a:spcPts val="0"/>
              </a:spcBef>
              <a:spcAft>
                <a:spcPts val="0"/>
              </a:spcAft>
              <a:buNone/>
            </a:pPr>
            <a:r>
              <a:rPr lang="en-US" sz="1502" b="0" i="0" u="none" strike="noStrike" cap="none">
                <a:solidFill>
                  <a:srgbClr val="000000"/>
                </a:solidFill>
                <a:latin typeface="Arial"/>
                <a:ea typeface="Arial"/>
                <a:cs typeface="Arial"/>
                <a:sym typeface="Arial"/>
              </a:rPr>
              <a:t>ados@lavidasamui.com</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B2E4A"/>
        </a:solidFill>
        <a:effectLst/>
      </p:bgPr>
    </p:bg>
    <p:spTree>
      <p:nvGrpSpPr>
        <p:cNvPr id="1" name="Shape 258"/>
        <p:cNvGrpSpPr/>
        <p:nvPr/>
      </p:nvGrpSpPr>
      <p:grpSpPr>
        <a:xfrm>
          <a:off x="0" y="0"/>
          <a:ext cx="0" cy="0"/>
          <a:chOff x="0" y="0"/>
          <a:chExt cx="0" cy="0"/>
        </a:xfrm>
      </p:grpSpPr>
      <p:sp>
        <p:nvSpPr>
          <p:cNvPr id="259" name="Google Shape;259;p10"/>
          <p:cNvSpPr/>
          <p:nvPr/>
        </p:nvSpPr>
        <p:spPr>
          <a:xfrm rot="1945494">
            <a:off x="-4433868" y="4784012"/>
            <a:ext cx="18263326" cy="10136146"/>
          </a:xfrm>
          <a:custGeom>
            <a:avLst/>
            <a:gdLst/>
            <a:ahLst/>
            <a:cxnLst/>
            <a:rect l="l" t="t" r="r" b="b"/>
            <a:pathLst>
              <a:path w="18263326" h="10136146" extrusionOk="0">
                <a:moveTo>
                  <a:pt x="18263326" y="10136145"/>
                </a:moveTo>
                <a:lnTo>
                  <a:pt x="0" y="10136145"/>
                </a:lnTo>
                <a:lnTo>
                  <a:pt x="0" y="0"/>
                </a:lnTo>
                <a:lnTo>
                  <a:pt x="18263326" y="0"/>
                </a:lnTo>
                <a:lnTo>
                  <a:pt x="18263326" y="10136145"/>
                </a:lnTo>
                <a:close/>
              </a:path>
            </a:pathLst>
          </a:custGeom>
          <a:blipFill rotWithShape="1">
            <a:blip r:embed="rId3">
              <a:alphaModFix/>
            </a:blip>
            <a:stretch>
              <a:fillRect/>
            </a:stretch>
          </a:blipFill>
          <a:ln>
            <a:noFill/>
          </a:ln>
        </p:spPr>
        <p:txBody>
          <a:bodyPr/>
          <a:lstStyle/>
          <a:p>
            <a:endParaRPr lang="en-US"/>
          </a:p>
        </p:txBody>
      </p:sp>
      <p:grpSp>
        <p:nvGrpSpPr>
          <p:cNvPr id="260" name="Google Shape;260;p10"/>
          <p:cNvGrpSpPr/>
          <p:nvPr/>
        </p:nvGrpSpPr>
        <p:grpSpPr>
          <a:xfrm rot="-442117">
            <a:off x="746885" y="1331935"/>
            <a:ext cx="5110075" cy="5959521"/>
            <a:chOff x="0" y="-21590"/>
            <a:chExt cx="13561061" cy="15815310"/>
          </a:xfrm>
        </p:grpSpPr>
        <p:sp>
          <p:nvSpPr>
            <p:cNvPr id="261" name="Google Shape;261;p10"/>
            <p:cNvSpPr/>
            <p:nvPr/>
          </p:nvSpPr>
          <p:spPr>
            <a:xfrm rot="443232">
              <a:off x="1332418" y="1114143"/>
              <a:ext cx="10403464" cy="13495584"/>
            </a:xfrm>
            <a:custGeom>
              <a:avLst/>
              <a:gdLst/>
              <a:ahLst/>
              <a:cxnLst/>
              <a:rect l="l" t="t" r="r" b="b"/>
              <a:pathLst>
                <a:path w="10403464" h="13495584" extrusionOk="0">
                  <a:moveTo>
                    <a:pt x="10381560" y="13491709"/>
                  </a:moveTo>
                  <a:lnTo>
                    <a:pt x="0" y="13495584"/>
                  </a:lnTo>
                  <a:lnTo>
                    <a:pt x="21904" y="3875"/>
                  </a:lnTo>
                  <a:lnTo>
                    <a:pt x="10403464" y="0"/>
                  </a:lnTo>
                  <a:lnTo>
                    <a:pt x="10381560" y="13491709"/>
                  </a:lnTo>
                  <a:close/>
                </a:path>
              </a:pathLst>
            </a:custGeom>
            <a:blipFill rotWithShape="1">
              <a:blip r:embed="rId4">
                <a:alphaModFix/>
              </a:blip>
              <a:stretch>
                <a:fillRect l="-34701" t="-4912" r="-75904" b="-4067"/>
              </a:stretch>
            </a:blipFill>
            <a:ln>
              <a:noFill/>
            </a:ln>
          </p:spPr>
          <p:txBody>
            <a:bodyPr/>
            <a:lstStyle/>
            <a:p>
              <a:endParaRPr lang="en-US"/>
            </a:p>
          </p:txBody>
        </p:sp>
        <p:sp>
          <p:nvSpPr>
            <p:cNvPr id="262" name="Google Shape;262;p10"/>
            <p:cNvSpPr/>
            <p:nvPr/>
          </p:nvSpPr>
          <p:spPr>
            <a:xfrm>
              <a:off x="0" y="-21590"/>
              <a:ext cx="13561061" cy="15815310"/>
            </a:xfrm>
            <a:custGeom>
              <a:avLst/>
              <a:gdLst/>
              <a:ahLst/>
              <a:cxnLst/>
              <a:rect l="l" t="t" r="r" b="b"/>
              <a:pathLst>
                <a:path w="13561061" h="15815310" extrusionOk="0">
                  <a:moveTo>
                    <a:pt x="13561061" y="15815310"/>
                  </a:moveTo>
                  <a:lnTo>
                    <a:pt x="0" y="15815310"/>
                  </a:lnTo>
                  <a:lnTo>
                    <a:pt x="0" y="0"/>
                  </a:lnTo>
                  <a:lnTo>
                    <a:pt x="13561061" y="0"/>
                  </a:lnTo>
                  <a:lnTo>
                    <a:pt x="13561061" y="15815310"/>
                  </a:lnTo>
                  <a:close/>
                </a:path>
              </a:pathLst>
            </a:custGeom>
            <a:blipFill rotWithShape="1">
              <a:blip r:embed="rId5">
                <a:alphaModFix/>
              </a:blip>
              <a:stretch>
                <a:fillRect t="-142" b="-142"/>
              </a:stretch>
            </a:blipFill>
            <a:ln>
              <a:noFill/>
            </a:ln>
          </p:spPr>
          <p:txBody>
            <a:bodyPr/>
            <a:lstStyle/>
            <a:p>
              <a:endParaRPr lang="en-US"/>
            </a:p>
          </p:txBody>
        </p:sp>
      </p:grpSp>
      <p:grpSp>
        <p:nvGrpSpPr>
          <p:cNvPr id="263" name="Google Shape;263;p10"/>
          <p:cNvGrpSpPr/>
          <p:nvPr/>
        </p:nvGrpSpPr>
        <p:grpSpPr>
          <a:xfrm rot="-442117">
            <a:off x="5341622" y="3516732"/>
            <a:ext cx="5110075" cy="5959521"/>
            <a:chOff x="0" y="-21590"/>
            <a:chExt cx="13561061" cy="15815310"/>
          </a:xfrm>
        </p:grpSpPr>
        <p:sp>
          <p:nvSpPr>
            <p:cNvPr id="264" name="Google Shape;264;p10"/>
            <p:cNvSpPr/>
            <p:nvPr/>
          </p:nvSpPr>
          <p:spPr>
            <a:xfrm rot="421244">
              <a:off x="1289364" y="1085024"/>
              <a:ext cx="10489572" cy="13553821"/>
            </a:xfrm>
            <a:custGeom>
              <a:avLst/>
              <a:gdLst/>
              <a:ahLst/>
              <a:cxnLst/>
              <a:rect l="l" t="t" r="r" b="b"/>
              <a:pathLst>
                <a:path w="10489572" h="13553821" extrusionOk="0">
                  <a:moveTo>
                    <a:pt x="10381373" y="13553821"/>
                  </a:moveTo>
                  <a:lnTo>
                    <a:pt x="0" y="13491294"/>
                  </a:lnTo>
                  <a:lnTo>
                    <a:pt x="108199" y="0"/>
                  </a:lnTo>
                  <a:lnTo>
                    <a:pt x="10489572" y="62528"/>
                  </a:lnTo>
                  <a:lnTo>
                    <a:pt x="10381373" y="13553821"/>
                  </a:lnTo>
                  <a:close/>
                </a:path>
              </a:pathLst>
            </a:custGeom>
            <a:blipFill rotWithShape="1">
              <a:blip r:embed="rId6">
                <a:alphaModFix/>
              </a:blip>
              <a:stretch>
                <a:fillRect l="-55223" t="-4254" r="-55223" b="-4254"/>
              </a:stretch>
            </a:blipFill>
            <a:ln>
              <a:noFill/>
            </a:ln>
          </p:spPr>
          <p:txBody>
            <a:bodyPr/>
            <a:lstStyle/>
            <a:p>
              <a:endParaRPr lang="en-US"/>
            </a:p>
          </p:txBody>
        </p:sp>
        <p:sp>
          <p:nvSpPr>
            <p:cNvPr id="265" name="Google Shape;265;p10"/>
            <p:cNvSpPr/>
            <p:nvPr/>
          </p:nvSpPr>
          <p:spPr>
            <a:xfrm>
              <a:off x="0" y="-21590"/>
              <a:ext cx="13561061" cy="15815310"/>
            </a:xfrm>
            <a:custGeom>
              <a:avLst/>
              <a:gdLst/>
              <a:ahLst/>
              <a:cxnLst/>
              <a:rect l="l" t="t" r="r" b="b"/>
              <a:pathLst>
                <a:path w="13561061" h="15815310" extrusionOk="0">
                  <a:moveTo>
                    <a:pt x="13561061" y="15815310"/>
                  </a:moveTo>
                  <a:lnTo>
                    <a:pt x="0" y="15815310"/>
                  </a:lnTo>
                  <a:lnTo>
                    <a:pt x="0" y="0"/>
                  </a:lnTo>
                  <a:lnTo>
                    <a:pt x="13561061" y="0"/>
                  </a:lnTo>
                  <a:lnTo>
                    <a:pt x="13561061" y="15815310"/>
                  </a:lnTo>
                  <a:close/>
                </a:path>
              </a:pathLst>
            </a:custGeom>
            <a:blipFill rotWithShape="1">
              <a:blip r:embed="rId5">
                <a:alphaModFix/>
              </a:blip>
              <a:stretch>
                <a:fillRect t="-142" b="-142"/>
              </a:stretch>
            </a:blipFill>
            <a:ln>
              <a:noFill/>
            </a:ln>
          </p:spPr>
          <p:txBody>
            <a:bodyPr/>
            <a:lstStyle/>
            <a:p>
              <a:endParaRPr lang="en-US"/>
            </a:p>
          </p:txBody>
        </p:sp>
      </p:grpSp>
      <p:sp>
        <p:nvSpPr>
          <p:cNvPr id="266" name="Google Shape;266;p10"/>
          <p:cNvSpPr txBox="1"/>
          <p:nvPr/>
        </p:nvSpPr>
        <p:spPr>
          <a:xfrm>
            <a:off x="11312231" y="3725991"/>
            <a:ext cx="6613687" cy="5848349"/>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000" b="0" i="0" u="none" strike="noStrike" cap="none">
                <a:solidFill>
                  <a:srgbClr val="FFFFFF"/>
                </a:solidFill>
                <a:latin typeface="Montserrat"/>
                <a:ea typeface="Montserrat"/>
                <a:cs typeface="Montserrat"/>
                <a:sym typeface="Montserrat"/>
              </a:rPr>
              <a:t>These cozy resort rooms make up the majority of our accommodations, offering relaxing space to unwind with elegant decor inspired by Koh Samui’s very own Sea Pandanus trees and Bay hops flowers. Total of 32 units (26 sqm.)</a:t>
            </a:r>
            <a:endParaRPr/>
          </a:p>
          <a:p>
            <a:pPr marL="0" marR="0" lvl="0" indent="0" algn="l" rtl="0">
              <a:lnSpc>
                <a:spcPct val="140000"/>
              </a:lnSpc>
              <a:spcBef>
                <a:spcPts val="0"/>
              </a:spcBef>
              <a:spcAft>
                <a:spcPts val="0"/>
              </a:spcAft>
              <a:buNone/>
            </a:pPr>
            <a:endParaRPr sz="3000" b="0" i="0" u="none" strike="noStrike" cap="none">
              <a:solidFill>
                <a:srgbClr val="FFFFFF"/>
              </a:solidFill>
              <a:latin typeface="Montserrat"/>
              <a:ea typeface="Montserrat"/>
              <a:cs typeface="Montserrat"/>
              <a:sym typeface="Montserrat"/>
            </a:endParaRPr>
          </a:p>
          <a:p>
            <a:pPr marL="0" marR="0" lvl="0" indent="0" algn="l" rtl="0">
              <a:lnSpc>
                <a:spcPct val="140000"/>
              </a:lnSpc>
              <a:spcBef>
                <a:spcPts val="0"/>
              </a:spcBef>
              <a:spcAft>
                <a:spcPts val="0"/>
              </a:spcAft>
              <a:buNone/>
            </a:pPr>
            <a:endParaRPr sz="3000" b="0" i="0" u="none" strike="noStrike" cap="none">
              <a:solidFill>
                <a:srgbClr val="FFFFFF"/>
              </a:solidFill>
              <a:latin typeface="Montserrat"/>
              <a:ea typeface="Montserrat"/>
              <a:cs typeface="Montserrat"/>
              <a:sym typeface="Montserrat"/>
            </a:endParaRPr>
          </a:p>
          <a:p>
            <a:pPr marL="0" marR="0" lvl="0" indent="0" algn="l" rtl="0">
              <a:lnSpc>
                <a:spcPct val="140000"/>
              </a:lnSpc>
              <a:spcBef>
                <a:spcPts val="0"/>
              </a:spcBef>
              <a:spcAft>
                <a:spcPts val="0"/>
              </a:spcAft>
              <a:buNone/>
            </a:pPr>
            <a:endParaRPr sz="3000" b="0" i="0" u="none" strike="noStrike" cap="none">
              <a:solidFill>
                <a:srgbClr val="FFFFFF"/>
              </a:solidFill>
              <a:latin typeface="Montserrat"/>
              <a:ea typeface="Montserrat"/>
              <a:cs typeface="Montserrat"/>
              <a:sym typeface="Montserrat"/>
            </a:endParaRPr>
          </a:p>
        </p:txBody>
      </p:sp>
      <p:sp>
        <p:nvSpPr>
          <p:cNvPr id="267" name="Google Shape;267;p10"/>
          <p:cNvSpPr txBox="1"/>
          <p:nvPr/>
        </p:nvSpPr>
        <p:spPr>
          <a:xfrm>
            <a:off x="10179205" y="2237730"/>
            <a:ext cx="7847406" cy="2006017"/>
          </a:xfrm>
          <a:prstGeom prst="rect">
            <a:avLst/>
          </a:prstGeom>
          <a:noFill/>
          <a:ln>
            <a:noFill/>
          </a:ln>
        </p:spPr>
        <p:txBody>
          <a:bodyPr spcFirstLastPara="1" wrap="square" lIns="0" tIns="0" rIns="0" bIns="0" anchor="t" anchorCtr="0">
            <a:spAutoFit/>
          </a:bodyPr>
          <a:lstStyle/>
          <a:p>
            <a:pPr marL="0" marR="0" lvl="0" indent="0" algn="l" rtl="0">
              <a:lnSpc>
                <a:spcPct val="113991"/>
              </a:lnSpc>
              <a:spcBef>
                <a:spcPts val="0"/>
              </a:spcBef>
              <a:spcAft>
                <a:spcPts val="0"/>
              </a:spcAft>
              <a:buNone/>
            </a:pPr>
            <a:r>
              <a:rPr lang="en-US" sz="6890" b="0" i="0" u="none" strike="noStrike" cap="none">
                <a:solidFill>
                  <a:srgbClr val="FFFFFF"/>
                </a:solidFill>
                <a:latin typeface="Montserrat"/>
                <a:ea typeface="Montserrat"/>
                <a:cs typeface="Montserrat"/>
                <a:sym typeface="Montserrat"/>
              </a:rPr>
              <a:t>DELUXE ROOMS</a:t>
            </a:r>
            <a:endParaRPr/>
          </a:p>
          <a:p>
            <a:pPr marL="0" marR="0" lvl="0" indent="0" algn="l" rtl="0">
              <a:lnSpc>
                <a:spcPct val="113991"/>
              </a:lnSpc>
              <a:spcBef>
                <a:spcPts val="0"/>
              </a:spcBef>
              <a:spcAft>
                <a:spcPts val="0"/>
              </a:spcAft>
              <a:buNone/>
            </a:pPr>
            <a:endParaRPr sz="6890" b="0" i="0" u="none" strike="noStrike" cap="none">
              <a:solidFill>
                <a:srgbClr val="FFFFFF"/>
              </a:solidFill>
              <a:latin typeface="Montserrat"/>
              <a:ea typeface="Montserrat"/>
              <a:cs typeface="Montserrat"/>
              <a:sym typeface="Montserrat"/>
            </a:endParaRPr>
          </a:p>
        </p:txBody>
      </p:sp>
      <p:grpSp>
        <p:nvGrpSpPr>
          <p:cNvPr id="268" name="Google Shape;268;p10"/>
          <p:cNvGrpSpPr/>
          <p:nvPr/>
        </p:nvGrpSpPr>
        <p:grpSpPr>
          <a:xfrm>
            <a:off x="17259300" y="9176747"/>
            <a:ext cx="365498" cy="398002"/>
            <a:chOff x="0" y="0"/>
            <a:chExt cx="487331" cy="530669"/>
          </a:xfrm>
        </p:grpSpPr>
        <p:sp>
          <p:nvSpPr>
            <p:cNvPr id="269" name="Google Shape;269;p10"/>
            <p:cNvSpPr/>
            <p:nvPr/>
          </p:nvSpPr>
          <p:spPr>
            <a:xfrm>
              <a:off x="0" y="0"/>
              <a:ext cx="190156" cy="530669"/>
            </a:xfrm>
            <a:custGeom>
              <a:avLst/>
              <a:gdLst/>
              <a:ahLst/>
              <a:cxnLst/>
              <a:rect l="l" t="t" r="r" b="b"/>
              <a:pathLst>
                <a:path w="190156" h="530669" extrusionOk="0">
                  <a:moveTo>
                    <a:pt x="0" y="0"/>
                  </a:moveTo>
                  <a:lnTo>
                    <a:pt x="190156" y="0"/>
                  </a:lnTo>
                  <a:lnTo>
                    <a:pt x="190156" y="530669"/>
                  </a:lnTo>
                  <a:lnTo>
                    <a:pt x="0" y="530669"/>
                  </a:lnTo>
                  <a:lnTo>
                    <a:pt x="0" y="0"/>
                  </a:lnTo>
                  <a:close/>
                </a:path>
              </a:pathLst>
            </a:custGeom>
            <a:blipFill rotWithShape="1">
              <a:blip r:embed="rId7">
                <a:alphaModFix/>
              </a:blip>
              <a:stretch>
                <a:fillRect/>
              </a:stretch>
            </a:blipFill>
            <a:ln>
              <a:noFill/>
            </a:ln>
          </p:spPr>
          <p:txBody>
            <a:bodyPr/>
            <a:lstStyle/>
            <a:p>
              <a:endParaRPr lang="en-US"/>
            </a:p>
          </p:txBody>
        </p:sp>
        <p:sp>
          <p:nvSpPr>
            <p:cNvPr id="270" name="Google Shape;270;p10"/>
            <p:cNvSpPr/>
            <p:nvPr/>
          </p:nvSpPr>
          <p:spPr>
            <a:xfrm>
              <a:off x="297175" y="0"/>
              <a:ext cx="190156" cy="530669"/>
            </a:xfrm>
            <a:custGeom>
              <a:avLst/>
              <a:gdLst/>
              <a:ahLst/>
              <a:cxnLst/>
              <a:rect l="l" t="t" r="r" b="b"/>
              <a:pathLst>
                <a:path w="190156" h="530669" extrusionOk="0">
                  <a:moveTo>
                    <a:pt x="0" y="0"/>
                  </a:moveTo>
                  <a:lnTo>
                    <a:pt x="190156" y="0"/>
                  </a:lnTo>
                  <a:lnTo>
                    <a:pt x="190156" y="530669"/>
                  </a:lnTo>
                  <a:lnTo>
                    <a:pt x="0" y="530669"/>
                  </a:lnTo>
                  <a:lnTo>
                    <a:pt x="0" y="0"/>
                  </a:lnTo>
                  <a:close/>
                </a:path>
              </a:pathLst>
            </a:custGeom>
            <a:blipFill rotWithShape="1">
              <a:blip r:embed="rId7">
                <a:alphaModFix/>
              </a:blip>
              <a:stretch>
                <a:fillRect/>
              </a:stretch>
            </a:blipFill>
            <a:ln>
              <a:noFill/>
            </a:ln>
          </p:spPr>
          <p:txBody>
            <a:bodyPr/>
            <a:lstStyle/>
            <a:p>
              <a:endParaRPr lang="en-US"/>
            </a:p>
          </p:txBody>
        </p:sp>
      </p:grpSp>
      <p:sp>
        <p:nvSpPr>
          <p:cNvPr id="271" name="Google Shape;271;p10"/>
          <p:cNvSpPr/>
          <p:nvPr/>
        </p:nvSpPr>
        <p:spPr>
          <a:xfrm rot="350332">
            <a:off x="-916181" y="-1387851"/>
            <a:ext cx="5137842" cy="4131325"/>
          </a:xfrm>
          <a:custGeom>
            <a:avLst/>
            <a:gdLst/>
            <a:ahLst/>
            <a:cxnLst/>
            <a:rect l="l" t="t" r="r" b="b"/>
            <a:pathLst>
              <a:path w="5137842" h="4131325" extrusionOk="0">
                <a:moveTo>
                  <a:pt x="0" y="0"/>
                </a:moveTo>
                <a:lnTo>
                  <a:pt x="5137841" y="0"/>
                </a:lnTo>
                <a:lnTo>
                  <a:pt x="5137841" y="4131324"/>
                </a:lnTo>
                <a:lnTo>
                  <a:pt x="0" y="4131324"/>
                </a:lnTo>
                <a:lnTo>
                  <a:pt x="0" y="0"/>
                </a:lnTo>
                <a:close/>
              </a:path>
            </a:pathLst>
          </a:custGeom>
          <a:blipFill rotWithShape="1">
            <a:blip r:embed="rId8">
              <a:alphaModFix amt="7999"/>
            </a:blip>
            <a:stretch>
              <a:fillRect/>
            </a:stretch>
          </a:blipFill>
          <a:ln>
            <a:noFill/>
          </a:ln>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11"/>
          <p:cNvSpPr/>
          <p:nvPr/>
        </p:nvSpPr>
        <p:spPr>
          <a:xfrm rot="10800000">
            <a:off x="-169300" y="-4878316"/>
            <a:ext cx="18626600" cy="10337763"/>
          </a:xfrm>
          <a:custGeom>
            <a:avLst/>
            <a:gdLst/>
            <a:ahLst/>
            <a:cxnLst/>
            <a:rect l="l" t="t" r="r" b="b"/>
            <a:pathLst>
              <a:path w="18626600" h="10337763" extrusionOk="0">
                <a:moveTo>
                  <a:pt x="18626600" y="10337763"/>
                </a:moveTo>
                <a:lnTo>
                  <a:pt x="0" y="10337763"/>
                </a:lnTo>
                <a:lnTo>
                  <a:pt x="0" y="0"/>
                </a:lnTo>
                <a:lnTo>
                  <a:pt x="18626600" y="0"/>
                </a:lnTo>
                <a:lnTo>
                  <a:pt x="18626600" y="10337763"/>
                </a:lnTo>
                <a:close/>
              </a:path>
            </a:pathLst>
          </a:custGeom>
          <a:blipFill rotWithShape="1">
            <a:blip r:embed="rId3">
              <a:alphaModFix/>
            </a:blip>
            <a:stretch>
              <a:fillRect/>
            </a:stretch>
          </a:blipFill>
          <a:ln>
            <a:noFill/>
          </a:ln>
        </p:spPr>
        <p:txBody>
          <a:bodyPr/>
          <a:lstStyle/>
          <a:p>
            <a:endParaRPr lang="en-US"/>
          </a:p>
        </p:txBody>
      </p:sp>
      <p:pic>
        <p:nvPicPr>
          <p:cNvPr id="277" name="Google Shape;277;p11"/>
          <p:cNvPicPr preferRelativeResize="0"/>
          <p:nvPr/>
        </p:nvPicPr>
        <p:blipFill rotWithShape="1">
          <a:blip r:embed="rId4">
            <a:alphaModFix/>
          </a:blip>
          <a:srcRect l="7545" r="7544" b="25695"/>
          <a:stretch/>
        </p:blipFill>
        <p:spPr>
          <a:xfrm>
            <a:off x="1028700" y="1028700"/>
            <a:ext cx="8767980" cy="5112120"/>
          </a:xfrm>
          <a:prstGeom prst="rect">
            <a:avLst/>
          </a:prstGeom>
          <a:noFill/>
          <a:ln>
            <a:noFill/>
          </a:ln>
        </p:spPr>
      </p:pic>
      <p:pic>
        <p:nvPicPr>
          <p:cNvPr id="278" name="Google Shape;278;p11"/>
          <p:cNvPicPr preferRelativeResize="0"/>
          <p:nvPr/>
        </p:nvPicPr>
        <p:blipFill rotWithShape="1">
          <a:blip r:embed="rId5">
            <a:alphaModFix/>
          </a:blip>
          <a:srcRect t="21299" b="12007"/>
          <a:stretch/>
        </p:blipFill>
        <p:spPr>
          <a:xfrm>
            <a:off x="9031719" y="3036560"/>
            <a:ext cx="8682963" cy="3858124"/>
          </a:xfrm>
          <a:prstGeom prst="rect">
            <a:avLst/>
          </a:prstGeom>
          <a:noFill/>
          <a:ln>
            <a:noFill/>
          </a:ln>
        </p:spPr>
      </p:pic>
      <p:sp>
        <p:nvSpPr>
          <p:cNvPr id="279" name="Google Shape;279;p11"/>
          <p:cNvSpPr/>
          <p:nvPr/>
        </p:nvSpPr>
        <p:spPr>
          <a:xfrm rot="350332">
            <a:off x="14922592" y="-878112"/>
            <a:ext cx="5137842" cy="4131325"/>
          </a:xfrm>
          <a:custGeom>
            <a:avLst/>
            <a:gdLst/>
            <a:ahLst/>
            <a:cxnLst/>
            <a:rect l="l" t="t" r="r" b="b"/>
            <a:pathLst>
              <a:path w="5137842" h="4131325" extrusionOk="0">
                <a:moveTo>
                  <a:pt x="0" y="0"/>
                </a:moveTo>
                <a:lnTo>
                  <a:pt x="5137842" y="0"/>
                </a:lnTo>
                <a:lnTo>
                  <a:pt x="5137842" y="4131325"/>
                </a:lnTo>
                <a:lnTo>
                  <a:pt x="0" y="4131325"/>
                </a:lnTo>
                <a:lnTo>
                  <a:pt x="0" y="0"/>
                </a:lnTo>
                <a:close/>
              </a:path>
            </a:pathLst>
          </a:custGeom>
          <a:blipFill rotWithShape="1">
            <a:blip r:embed="rId6">
              <a:alphaModFix amt="7999"/>
            </a:blip>
            <a:stretch>
              <a:fillRect/>
            </a:stretch>
          </a:blipFill>
          <a:ln>
            <a:noFill/>
          </a:ln>
        </p:spPr>
        <p:txBody>
          <a:bodyPr/>
          <a:lstStyle/>
          <a:p>
            <a:endParaRPr lang="en-US"/>
          </a:p>
        </p:txBody>
      </p:sp>
      <p:sp>
        <p:nvSpPr>
          <p:cNvPr id="280" name="Google Shape;280;p11"/>
          <p:cNvSpPr txBox="1"/>
          <p:nvPr/>
        </p:nvSpPr>
        <p:spPr>
          <a:xfrm>
            <a:off x="5731593" y="7546417"/>
            <a:ext cx="10743588" cy="2532417"/>
          </a:xfrm>
          <a:prstGeom prst="rect">
            <a:avLst/>
          </a:prstGeom>
          <a:noFill/>
          <a:ln>
            <a:noFill/>
          </a:ln>
        </p:spPr>
        <p:txBody>
          <a:bodyPr spcFirstLastPara="1" wrap="square" lIns="0" tIns="0" rIns="0" bIns="0" anchor="t" anchorCtr="0">
            <a:spAutoFit/>
          </a:bodyPr>
          <a:lstStyle/>
          <a:p>
            <a:pPr marL="0" marR="0" lvl="0" indent="0" algn="l" rtl="0">
              <a:lnSpc>
                <a:spcPct val="140048"/>
              </a:lnSpc>
              <a:spcBef>
                <a:spcPts val="0"/>
              </a:spcBef>
              <a:spcAft>
                <a:spcPts val="0"/>
              </a:spcAft>
              <a:buNone/>
            </a:pPr>
            <a:r>
              <a:rPr lang="en-US" sz="2045" b="0" i="0" u="none" strike="noStrike" cap="none">
                <a:solidFill>
                  <a:srgbClr val="5B2E4A"/>
                </a:solidFill>
                <a:latin typeface="Montserrat"/>
                <a:ea typeface="Montserrat"/>
                <a:cs typeface="Montserrat"/>
                <a:sym typeface="Montserrat"/>
              </a:rPr>
              <a:t>With the same layout as our Deluxe Rooms, these rooms are located directly facing the sea, offering an even more relaxing experience for our guests. These rooms are inspired by Ching Chee flowers from the Caper family. </a:t>
            </a:r>
            <a:endParaRPr/>
          </a:p>
          <a:p>
            <a:pPr marL="0" marR="0" lvl="0" indent="0" algn="l" rtl="0">
              <a:lnSpc>
                <a:spcPct val="140048"/>
              </a:lnSpc>
              <a:spcBef>
                <a:spcPts val="0"/>
              </a:spcBef>
              <a:spcAft>
                <a:spcPts val="0"/>
              </a:spcAft>
              <a:buNone/>
            </a:pPr>
            <a:r>
              <a:rPr lang="en-US" sz="2045" b="0" i="0" u="none" strike="noStrike" cap="none">
                <a:solidFill>
                  <a:srgbClr val="5B2E4A"/>
                </a:solidFill>
                <a:latin typeface="Montserrat"/>
                <a:ea typeface="Montserrat"/>
                <a:cs typeface="Montserrat"/>
                <a:sym typeface="Montserrat"/>
              </a:rPr>
              <a:t>(Book the connecting Seaview Suites to create a 2 bedroom Suite ideal for families)</a:t>
            </a:r>
            <a:endParaRPr/>
          </a:p>
          <a:p>
            <a:pPr marL="0" marR="0" lvl="0" indent="0" algn="l" rtl="0">
              <a:lnSpc>
                <a:spcPct val="140048"/>
              </a:lnSpc>
              <a:spcBef>
                <a:spcPts val="0"/>
              </a:spcBef>
              <a:spcAft>
                <a:spcPts val="0"/>
              </a:spcAft>
              <a:buNone/>
            </a:pPr>
            <a:r>
              <a:rPr lang="en-US" sz="2045" b="0" i="0" u="none" strike="noStrike" cap="none">
                <a:solidFill>
                  <a:srgbClr val="5B2E4A"/>
                </a:solidFill>
                <a:latin typeface="Montserrat"/>
                <a:ea typeface="Montserrat"/>
                <a:cs typeface="Montserrat"/>
                <a:sym typeface="Montserrat"/>
              </a:rPr>
              <a:t>Total of 2 units (26 sq.m)</a:t>
            </a:r>
            <a:endParaRPr/>
          </a:p>
          <a:p>
            <a:pPr marL="0" marR="0" lvl="0" indent="0" algn="l" rtl="0">
              <a:lnSpc>
                <a:spcPct val="140048"/>
              </a:lnSpc>
              <a:spcBef>
                <a:spcPts val="0"/>
              </a:spcBef>
              <a:spcAft>
                <a:spcPts val="0"/>
              </a:spcAft>
              <a:buNone/>
            </a:pPr>
            <a:endParaRPr sz="2045" b="0" i="0" u="none" strike="noStrike" cap="none">
              <a:solidFill>
                <a:srgbClr val="5B2E4A"/>
              </a:solidFill>
              <a:latin typeface="Montserrat"/>
              <a:ea typeface="Montserrat"/>
              <a:cs typeface="Montserrat"/>
              <a:sym typeface="Montserrat"/>
            </a:endParaRPr>
          </a:p>
        </p:txBody>
      </p:sp>
      <p:sp>
        <p:nvSpPr>
          <p:cNvPr id="281" name="Google Shape;281;p11"/>
          <p:cNvSpPr txBox="1"/>
          <p:nvPr/>
        </p:nvSpPr>
        <p:spPr>
          <a:xfrm>
            <a:off x="922429" y="7285088"/>
            <a:ext cx="6125820" cy="2006017"/>
          </a:xfrm>
          <a:prstGeom prst="rect">
            <a:avLst/>
          </a:prstGeom>
          <a:noFill/>
          <a:ln>
            <a:noFill/>
          </a:ln>
        </p:spPr>
        <p:txBody>
          <a:bodyPr spcFirstLastPara="1" wrap="square" lIns="0" tIns="0" rIns="0" bIns="0" anchor="t" anchorCtr="0">
            <a:spAutoFit/>
          </a:bodyPr>
          <a:lstStyle/>
          <a:p>
            <a:pPr marL="0" marR="0" lvl="0" indent="0" algn="l" rtl="0">
              <a:lnSpc>
                <a:spcPct val="113991"/>
              </a:lnSpc>
              <a:spcBef>
                <a:spcPts val="0"/>
              </a:spcBef>
              <a:spcAft>
                <a:spcPts val="0"/>
              </a:spcAft>
              <a:buNone/>
            </a:pPr>
            <a:r>
              <a:rPr lang="en-US" sz="6890" b="0" i="0" u="none" strike="noStrike" cap="none">
                <a:solidFill>
                  <a:srgbClr val="5B2E4A"/>
                </a:solidFill>
                <a:latin typeface="Montserrat"/>
                <a:ea typeface="Montserrat"/>
                <a:cs typeface="Montserrat"/>
                <a:sym typeface="Montserrat"/>
              </a:rPr>
              <a:t>SEAVIEW</a:t>
            </a:r>
            <a:endParaRPr/>
          </a:p>
          <a:p>
            <a:pPr marL="0" marR="0" lvl="0" indent="0" algn="l" rtl="0">
              <a:lnSpc>
                <a:spcPct val="113991"/>
              </a:lnSpc>
              <a:spcBef>
                <a:spcPts val="0"/>
              </a:spcBef>
              <a:spcAft>
                <a:spcPts val="0"/>
              </a:spcAft>
              <a:buNone/>
            </a:pPr>
            <a:r>
              <a:rPr lang="en-US" sz="6890" b="0" i="0" u="none" strike="noStrike" cap="none">
                <a:solidFill>
                  <a:srgbClr val="5B2E4A"/>
                </a:solidFill>
                <a:latin typeface="Montserrat"/>
                <a:ea typeface="Montserrat"/>
                <a:cs typeface="Montserrat"/>
                <a:sym typeface="Montserrat"/>
              </a:rPr>
              <a:t>DELUXE</a:t>
            </a:r>
            <a:endParaRPr/>
          </a:p>
        </p:txBody>
      </p:sp>
      <p:grpSp>
        <p:nvGrpSpPr>
          <p:cNvPr id="282" name="Google Shape;282;p11"/>
          <p:cNvGrpSpPr/>
          <p:nvPr/>
        </p:nvGrpSpPr>
        <p:grpSpPr>
          <a:xfrm>
            <a:off x="17259300" y="9351452"/>
            <a:ext cx="365498" cy="398002"/>
            <a:chOff x="0" y="0"/>
            <a:chExt cx="487331" cy="530669"/>
          </a:xfrm>
        </p:grpSpPr>
        <p:sp>
          <p:nvSpPr>
            <p:cNvPr id="283" name="Google Shape;283;p11"/>
            <p:cNvSpPr/>
            <p:nvPr/>
          </p:nvSpPr>
          <p:spPr>
            <a:xfrm>
              <a:off x="0" y="0"/>
              <a:ext cx="190156" cy="530669"/>
            </a:xfrm>
            <a:custGeom>
              <a:avLst/>
              <a:gdLst/>
              <a:ahLst/>
              <a:cxnLst/>
              <a:rect l="l" t="t" r="r" b="b"/>
              <a:pathLst>
                <a:path w="190156" h="530669" extrusionOk="0">
                  <a:moveTo>
                    <a:pt x="0" y="0"/>
                  </a:moveTo>
                  <a:lnTo>
                    <a:pt x="190156" y="0"/>
                  </a:lnTo>
                  <a:lnTo>
                    <a:pt x="190156" y="530669"/>
                  </a:lnTo>
                  <a:lnTo>
                    <a:pt x="0" y="530669"/>
                  </a:lnTo>
                  <a:lnTo>
                    <a:pt x="0" y="0"/>
                  </a:lnTo>
                  <a:close/>
                </a:path>
              </a:pathLst>
            </a:custGeom>
            <a:blipFill rotWithShape="1">
              <a:blip r:embed="rId7">
                <a:alphaModFix/>
              </a:blip>
              <a:stretch>
                <a:fillRect/>
              </a:stretch>
            </a:blipFill>
            <a:ln>
              <a:noFill/>
            </a:ln>
          </p:spPr>
          <p:txBody>
            <a:bodyPr/>
            <a:lstStyle/>
            <a:p>
              <a:endParaRPr lang="en-US"/>
            </a:p>
          </p:txBody>
        </p:sp>
        <p:sp>
          <p:nvSpPr>
            <p:cNvPr id="284" name="Google Shape;284;p11"/>
            <p:cNvSpPr/>
            <p:nvPr/>
          </p:nvSpPr>
          <p:spPr>
            <a:xfrm>
              <a:off x="297175" y="0"/>
              <a:ext cx="190156" cy="530669"/>
            </a:xfrm>
            <a:custGeom>
              <a:avLst/>
              <a:gdLst/>
              <a:ahLst/>
              <a:cxnLst/>
              <a:rect l="l" t="t" r="r" b="b"/>
              <a:pathLst>
                <a:path w="190156" h="530669" extrusionOk="0">
                  <a:moveTo>
                    <a:pt x="0" y="0"/>
                  </a:moveTo>
                  <a:lnTo>
                    <a:pt x="190156" y="0"/>
                  </a:lnTo>
                  <a:lnTo>
                    <a:pt x="190156" y="530669"/>
                  </a:lnTo>
                  <a:lnTo>
                    <a:pt x="0" y="530669"/>
                  </a:lnTo>
                  <a:lnTo>
                    <a:pt x="0" y="0"/>
                  </a:lnTo>
                  <a:close/>
                </a:path>
              </a:pathLst>
            </a:custGeom>
            <a:blipFill rotWithShape="1">
              <a:blip r:embed="rId7">
                <a:alphaModFix/>
              </a:blip>
              <a:stretch>
                <a:fillRect/>
              </a:stretch>
            </a:blipFill>
            <a:ln>
              <a:noFill/>
            </a:ln>
          </p:spPr>
          <p:txBody>
            <a:bodyPr/>
            <a:lstStyle/>
            <a:p>
              <a:endParaRPr lang="en-US"/>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B2E4A"/>
        </a:solidFill>
        <a:effectLst/>
      </p:bgPr>
    </p:bg>
    <p:spTree>
      <p:nvGrpSpPr>
        <p:cNvPr id="1" name="Shape 288"/>
        <p:cNvGrpSpPr/>
        <p:nvPr/>
      </p:nvGrpSpPr>
      <p:grpSpPr>
        <a:xfrm>
          <a:off x="0" y="0"/>
          <a:ext cx="0" cy="0"/>
          <a:chOff x="0" y="0"/>
          <a:chExt cx="0" cy="0"/>
        </a:xfrm>
      </p:grpSpPr>
      <p:sp>
        <p:nvSpPr>
          <p:cNvPr id="289" name="Google Shape;289;p12"/>
          <p:cNvSpPr/>
          <p:nvPr/>
        </p:nvSpPr>
        <p:spPr>
          <a:xfrm>
            <a:off x="-1499006" y="-1723375"/>
            <a:ext cx="19943955" cy="7743073"/>
          </a:xfrm>
          <a:custGeom>
            <a:avLst/>
            <a:gdLst/>
            <a:ahLst/>
            <a:cxnLst/>
            <a:rect l="l" t="t" r="r" b="b"/>
            <a:pathLst>
              <a:path w="6648958" h="2581402" extrusionOk="0">
                <a:moveTo>
                  <a:pt x="6582029" y="2132711"/>
                </a:moveTo>
                <a:cubicBezTo>
                  <a:pt x="6482842" y="2119757"/>
                  <a:pt x="6436614" y="2164969"/>
                  <a:pt x="6269482" y="2168144"/>
                </a:cubicBezTo>
                <a:cubicBezTo>
                  <a:pt x="6189345" y="2105914"/>
                  <a:pt x="6223508" y="2161794"/>
                  <a:pt x="6038088" y="2143252"/>
                </a:cubicBezTo>
                <a:cubicBezTo>
                  <a:pt x="6025896" y="2160778"/>
                  <a:pt x="6022721" y="2139823"/>
                  <a:pt x="6022594" y="2134870"/>
                </a:cubicBezTo>
                <a:cubicBezTo>
                  <a:pt x="6015355" y="2128012"/>
                  <a:pt x="5990590" y="2154555"/>
                  <a:pt x="6016117" y="2141855"/>
                </a:cubicBezTo>
                <a:cubicBezTo>
                  <a:pt x="6055233" y="2188210"/>
                  <a:pt x="5834761" y="2104771"/>
                  <a:pt x="5753862" y="2124075"/>
                </a:cubicBezTo>
                <a:cubicBezTo>
                  <a:pt x="5599811" y="2132203"/>
                  <a:pt x="5429631" y="2142744"/>
                  <a:pt x="5308854" y="2211578"/>
                </a:cubicBezTo>
                <a:cubicBezTo>
                  <a:pt x="5274056" y="2199132"/>
                  <a:pt x="5309235" y="2210689"/>
                  <a:pt x="5206238" y="2236851"/>
                </a:cubicBezTo>
                <a:cubicBezTo>
                  <a:pt x="5179568" y="2260219"/>
                  <a:pt x="5132197" y="2216277"/>
                  <a:pt x="5089525" y="2268728"/>
                </a:cubicBezTo>
                <a:cubicBezTo>
                  <a:pt x="5106543" y="2325624"/>
                  <a:pt x="4993386" y="2296287"/>
                  <a:pt x="4903470" y="2407412"/>
                </a:cubicBezTo>
                <a:cubicBezTo>
                  <a:pt x="4873371" y="2385822"/>
                  <a:pt x="4799457" y="2467991"/>
                  <a:pt x="4490847" y="2461133"/>
                </a:cubicBezTo>
                <a:cubicBezTo>
                  <a:pt x="4460367" y="2514981"/>
                  <a:pt x="4486275" y="2429129"/>
                  <a:pt x="4458462" y="2442718"/>
                </a:cubicBezTo>
                <a:cubicBezTo>
                  <a:pt x="4380484" y="2450338"/>
                  <a:pt x="4337050" y="2498979"/>
                  <a:pt x="4294759" y="2475611"/>
                </a:cubicBezTo>
                <a:cubicBezTo>
                  <a:pt x="4220972" y="2489327"/>
                  <a:pt x="4102354" y="2416937"/>
                  <a:pt x="4019804" y="2417953"/>
                </a:cubicBezTo>
                <a:cubicBezTo>
                  <a:pt x="3896741" y="2373757"/>
                  <a:pt x="3824732" y="2465959"/>
                  <a:pt x="3669919" y="2501392"/>
                </a:cubicBezTo>
                <a:cubicBezTo>
                  <a:pt x="3325114" y="2442210"/>
                  <a:pt x="3276092" y="2536190"/>
                  <a:pt x="2869565" y="2581402"/>
                </a:cubicBezTo>
                <a:cubicBezTo>
                  <a:pt x="2740914" y="2575941"/>
                  <a:pt x="2640838" y="2480310"/>
                  <a:pt x="2485263" y="2471293"/>
                </a:cubicBezTo>
                <a:cubicBezTo>
                  <a:pt x="2465197" y="2444369"/>
                  <a:pt x="2386965" y="2493264"/>
                  <a:pt x="2360549" y="2463165"/>
                </a:cubicBezTo>
                <a:cubicBezTo>
                  <a:pt x="2341245" y="2419858"/>
                  <a:pt x="2316226" y="2454275"/>
                  <a:pt x="2310384" y="2450465"/>
                </a:cubicBezTo>
                <a:cubicBezTo>
                  <a:pt x="2278507" y="2420747"/>
                  <a:pt x="2261743" y="2437130"/>
                  <a:pt x="2207260" y="2418842"/>
                </a:cubicBezTo>
                <a:cubicBezTo>
                  <a:pt x="2108200" y="2396236"/>
                  <a:pt x="2043684" y="2398395"/>
                  <a:pt x="1981073" y="2320544"/>
                </a:cubicBezTo>
                <a:cubicBezTo>
                  <a:pt x="1951482" y="2334641"/>
                  <a:pt x="1812671" y="2311654"/>
                  <a:pt x="1761236" y="2264664"/>
                </a:cubicBezTo>
                <a:cubicBezTo>
                  <a:pt x="1751965" y="2243836"/>
                  <a:pt x="1708912" y="2310384"/>
                  <a:pt x="1717802" y="2252853"/>
                </a:cubicBezTo>
                <a:cubicBezTo>
                  <a:pt x="1687322" y="2253742"/>
                  <a:pt x="1673733" y="2264664"/>
                  <a:pt x="1665224" y="2235581"/>
                </a:cubicBezTo>
                <a:cubicBezTo>
                  <a:pt x="1642364" y="2224151"/>
                  <a:pt x="1612646" y="2215515"/>
                  <a:pt x="1589786" y="2238629"/>
                </a:cubicBezTo>
                <a:cubicBezTo>
                  <a:pt x="1566418" y="2242312"/>
                  <a:pt x="1593723" y="2195703"/>
                  <a:pt x="1546352" y="2225802"/>
                </a:cubicBezTo>
                <a:cubicBezTo>
                  <a:pt x="1492250" y="2125980"/>
                  <a:pt x="1391031" y="2202942"/>
                  <a:pt x="1306957" y="2143887"/>
                </a:cubicBezTo>
                <a:cubicBezTo>
                  <a:pt x="1162431" y="2145538"/>
                  <a:pt x="948055" y="2171954"/>
                  <a:pt x="783336" y="2192020"/>
                </a:cubicBezTo>
                <a:cubicBezTo>
                  <a:pt x="678688" y="2122805"/>
                  <a:pt x="495427" y="2085594"/>
                  <a:pt x="357505" y="2110105"/>
                </a:cubicBezTo>
                <a:cubicBezTo>
                  <a:pt x="202184" y="2020316"/>
                  <a:pt x="273939" y="2430653"/>
                  <a:pt x="255143" y="251333"/>
                </a:cubicBezTo>
                <a:cubicBezTo>
                  <a:pt x="318135" y="135382"/>
                  <a:pt x="0" y="166497"/>
                  <a:pt x="1072388" y="162687"/>
                </a:cubicBezTo>
                <a:cubicBezTo>
                  <a:pt x="2517648" y="157226"/>
                  <a:pt x="4107434" y="173228"/>
                  <a:pt x="5670550" y="157988"/>
                </a:cubicBezTo>
                <a:cubicBezTo>
                  <a:pt x="5961634" y="166116"/>
                  <a:pt x="6219571" y="164084"/>
                  <a:pt x="6489827" y="159004"/>
                </a:cubicBezTo>
                <a:cubicBezTo>
                  <a:pt x="6648958" y="190754"/>
                  <a:pt x="6560566" y="0"/>
                  <a:pt x="6596507" y="1070356"/>
                </a:cubicBezTo>
                <a:cubicBezTo>
                  <a:pt x="6573266" y="1433322"/>
                  <a:pt x="6597904" y="1802892"/>
                  <a:pt x="6582029" y="2132711"/>
                </a:cubicBezTo>
                <a:close/>
              </a:path>
            </a:pathLst>
          </a:custGeom>
          <a:blipFill rotWithShape="1">
            <a:blip r:embed="rId3">
              <a:alphaModFix/>
            </a:blip>
            <a:stretch>
              <a:fillRect l="-3863" r="-68395"/>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2"/>
          <p:cNvSpPr txBox="1"/>
          <p:nvPr/>
        </p:nvSpPr>
        <p:spPr>
          <a:xfrm>
            <a:off x="-2606603" y="6270523"/>
            <a:ext cx="13468206" cy="1945700"/>
          </a:xfrm>
          <a:prstGeom prst="rect">
            <a:avLst/>
          </a:prstGeom>
          <a:noFill/>
          <a:ln>
            <a:noFill/>
          </a:ln>
        </p:spPr>
        <p:txBody>
          <a:bodyPr spcFirstLastPara="1" wrap="square" lIns="0" tIns="0" rIns="0" bIns="0" anchor="t" anchorCtr="0">
            <a:spAutoFit/>
          </a:bodyPr>
          <a:lstStyle/>
          <a:p>
            <a:pPr marL="0" marR="0" lvl="0" indent="0" algn="ctr" rtl="0">
              <a:lnSpc>
                <a:spcPct val="106002"/>
              </a:lnSpc>
              <a:spcBef>
                <a:spcPts val="0"/>
              </a:spcBef>
              <a:spcAft>
                <a:spcPts val="0"/>
              </a:spcAft>
              <a:buNone/>
            </a:pPr>
            <a:r>
              <a:rPr lang="en-US" sz="7114" b="0" i="0" u="none" strike="noStrike" cap="none">
                <a:solidFill>
                  <a:srgbClr val="FEFEFE"/>
                </a:solidFill>
                <a:latin typeface="Montserrat"/>
                <a:ea typeface="Montserrat"/>
                <a:cs typeface="Montserrat"/>
                <a:sym typeface="Montserrat"/>
              </a:rPr>
              <a:t>VILLA PORTIA</a:t>
            </a:r>
            <a:endParaRPr/>
          </a:p>
          <a:p>
            <a:pPr marL="0" marR="0" lvl="0" indent="0" algn="ctr" rtl="0">
              <a:lnSpc>
                <a:spcPct val="106002"/>
              </a:lnSpc>
              <a:spcBef>
                <a:spcPts val="0"/>
              </a:spcBef>
              <a:spcAft>
                <a:spcPts val="0"/>
              </a:spcAft>
              <a:buNone/>
            </a:pPr>
            <a:endParaRPr sz="7114" b="0" i="0" u="none" strike="noStrike" cap="none">
              <a:solidFill>
                <a:srgbClr val="FEFEFE"/>
              </a:solidFill>
              <a:latin typeface="Montserrat"/>
              <a:ea typeface="Montserrat"/>
              <a:cs typeface="Montserrat"/>
              <a:sym typeface="Montserrat"/>
            </a:endParaRPr>
          </a:p>
        </p:txBody>
      </p:sp>
      <p:sp>
        <p:nvSpPr>
          <p:cNvPr id="291" name="Google Shape;291;p12"/>
          <p:cNvSpPr txBox="1"/>
          <p:nvPr/>
        </p:nvSpPr>
        <p:spPr>
          <a:xfrm>
            <a:off x="1028700" y="7465014"/>
            <a:ext cx="9396675" cy="2165350"/>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2499" b="0" i="0" u="none" strike="noStrike" cap="none">
                <a:solidFill>
                  <a:srgbClr val="FFFFFF"/>
                </a:solidFill>
                <a:latin typeface="Montserrat"/>
                <a:ea typeface="Montserrat"/>
                <a:cs typeface="Montserrat"/>
                <a:sym typeface="Montserrat"/>
              </a:rPr>
              <a:t>Offering a perfect blend of affordability and luxury, Villa Portia is the ideal choice for those who want to experience comfort and privacy without compromising on value.</a:t>
            </a:r>
            <a:endParaRPr/>
          </a:p>
          <a:p>
            <a:pPr marL="0" marR="0" lvl="0" indent="0" algn="l" rtl="0">
              <a:lnSpc>
                <a:spcPct val="140016"/>
              </a:lnSpc>
              <a:spcBef>
                <a:spcPts val="0"/>
              </a:spcBef>
              <a:spcAft>
                <a:spcPts val="0"/>
              </a:spcAft>
              <a:buNone/>
            </a:pPr>
            <a:endParaRPr sz="2499" b="0" i="0" u="none" strike="noStrike" cap="none">
              <a:solidFill>
                <a:srgbClr val="FFFFFF"/>
              </a:solidFill>
              <a:latin typeface="Montserrat"/>
              <a:ea typeface="Montserrat"/>
              <a:cs typeface="Montserrat"/>
              <a:sym typeface="Montserrat"/>
            </a:endParaRPr>
          </a:p>
          <a:p>
            <a:pPr marL="0" marR="0" lvl="0" indent="0" algn="l" rtl="0">
              <a:lnSpc>
                <a:spcPct val="140016"/>
              </a:lnSpc>
              <a:spcBef>
                <a:spcPts val="0"/>
              </a:spcBef>
              <a:spcAft>
                <a:spcPts val="0"/>
              </a:spcAft>
              <a:buNone/>
            </a:pPr>
            <a:r>
              <a:rPr lang="en-US" sz="2499" b="0" i="0" u="none" strike="noStrike" cap="none">
                <a:solidFill>
                  <a:srgbClr val="FFFFFF"/>
                </a:solidFill>
                <a:latin typeface="Montserrat"/>
                <a:ea typeface="Montserrat"/>
                <a:cs typeface="Montserrat"/>
                <a:sym typeface="Montserrat"/>
              </a:rPr>
              <a:t>Total of 8 units (33-36 sqm.)</a:t>
            </a:r>
            <a:endParaRPr/>
          </a:p>
        </p:txBody>
      </p:sp>
      <p:sp>
        <p:nvSpPr>
          <p:cNvPr id="292" name="Google Shape;292;p12"/>
          <p:cNvSpPr/>
          <p:nvPr/>
        </p:nvSpPr>
        <p:spPr>
          <a:xfrm>
            <a:off x="5686990" y="9183968"/>
            <a:ext cx="188602" cy="446396"/>
          </a:xfrm>
          <a:custGeom>
            <a:avLst/>
            <a:gdLst/>
            <a:ahLst/>
            <a:cxnLst/>
            <a:rect l="l" t="t" r="r" b="b"/>
            <a:pathLst>
              <a:path w="188602" h="446396" extrusionOk="0">
                <a:moveTo>
                  <a:pt x="0" y="0"/>
                </a:moveTo>
                <a:lnTo>
                  <a:pt x="188602" y="0"/>
                </a:lnTo>
                <a:lnTo>
                  <a:pt x="188602" y="446396"/>
                </a:lnTo>
                <a:lnTo>
                  <a:pt x="0" y="446396"/>
                </a:lnTo>
                <a:lnTo>
                  <a:pt x="0" y="0"/>
                </a:lnTo>
                <a:close/>
              </a:path>
            </a:pathLst>
          </a:custGeom>
          <a:blipFill rotWithShape="1">
            <a:blip r:embed="rId4">
              <a:alphaModFix/>
            </a:blip>
            <a:stretch>
              <a:fillRect/>
            </a:stretch>
          </a:blipFill>
          <a:ln>
            <a:noFill/>
          </a:ln>
        </p:spPr>
        <p:txBody>
          <a:bodyPr/>
          <a:lstStyle/>
          <a:p>
            <a:endParaRPr lang="en-US"/>
          </a:p>
        </p:txBody>
      </p:sp>
      <p:sp>
        <p:nvSpPr>
          <p:cNvPr id="293" name="Google Shape;293;p12"/>
          <p:cNvSpPr/>
          <p:nvPr/>
        </p:nvSpPr>
        <p:spPr>
          <a:xfrm>
            <a:off x="5902332" y="9183968"/>
            <a:ext cx="188602" cy="446396"/>
          </a:xfrm>
          <a:custGeom>
            <a:avLst/>
            <a:gdLst/>
            <a:ahLst/>
            <a:cxnLst/>
            <a:rect l="l" t="t" r="r" b="b"/>
            <a:pathLst>
              <a:path w="188602" h="446396" extrusionOk="0">
                <a:moveTo>
                  <a:pt x="0" y="0"/>
                </a:moveTo>
                <a:lnTo>
                  <a:pt x="188603" y="0"/>
                </a:lnTo>
                <a:lnTo>
                  <a:pt x="188603" y="446396"/>
                </a:lnTo>
                <a:lnTo>
                  <a:pt x="0" y="446396"/>
                </a:lnTo>
                <a:lnTo>
                  <a:pt x="0" y="0"/>
                </a:lnTo>
                <a:close/>
              </a:path>
            </a:pathLst>
          </a:custGeom>
          <a:blipFill rotWithShape="1">
            <a:blip r:embed="rId4">
              <a:alphaModFix/>
            </a:blip>
            <a:stretch>
              <a:fillRect/>
            </a:stretch>
          </a:blipFill>
          <a:ln>
            <a:noFill/>
          </a:ln>
        </p:spPr>
        <p:txBody>
          <a:bodyPr/>
          <a:lstStyle/>
          <a:p>
            <a:endParaRPr lang="en-US"/>
          </a:p>
        </p:txBody>
      </p:sp>
      <p:sp>
        <p:nvSpPr>
          <p:cNvPr id="294" name="Google Shape;294;p12"/>
          <p:cNvSpPr/>
          <p:nvPr/>
        </p:nvSpPr>
        <p:spPr>
          <a:xfrm rot="-5898147" flipH="1">
            <a:off x="13701535" y="6311798"/>
            <a:ext cx="5739148" cy="5412466"/>
          </a:xfrm>
          <a:custGeom>
            <a:avLst/>
            <a:gdLst/>
            <a:ahLst/>
            <a:cxnLst/>
            <a:rect l="l" t="t" r="r" b="b"/>
            <a:pathLst>
              <a:path w="5739148" h="5412466" extrusionOk="0">
                <a:moveTo>
                  <a:pt x="5739148" y="0"/>
                </a:moveTo>
                <a:lnTo>
                  <a:pt x="0" y="0"/>
                </a:lnTo>
                <a:lnTo>
                  <a:pt x="0" y="5412467"/>
                </a:lnTo>
                <a:lnTo>
                  <a:pt x="5739148" y="5412467"/>
                </a:lnTo>
                <a:lnTo>
                  <a:pt x="5739148" y="0"/>
                </a:lnTo>
                <a:close/>
              </a:path>
            </a:pathLst>
          </a:custGeom>
          <a:blipFill rotWithShape="1">
            <a:blip r:embed="rId5">
              <a:alphaModFix amt="55000"/>
            </a:blip>
            <a:stretch>
              <a:fillRect/>
            </a:stretch>
          </a:blipFill>
          <a:ln>
            <a:noFill/>
          </a:ln>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B2E4A"/>
        </a:solidFill>
        <a:effectLst/>
      </p:bgPr>
    </p:bg>
    <p:spTree>
      <p:nvGrpSpPr>
        <p:cNvPr id="1" name="Shape 298"/>
        <p:cNvGrpSpPr/>
        <p:nvPr/>
      </p:nvGrpSpPr>
      <p:grpSpPr>
        <a:xfrm>
          <a:off x="0" y="0"/>
          <a:ext cx="0" cy="0"/>
          <a:chOff x="0" y="0"/>
          <a:chExt cx="0" cy="0"/>
        </a:xfrm>
      </p:grpSpPr>
      <p:sp>
        <p:nvSpPr>
          <p:cNvPr id="299" name="Google Shape;299;p13"/>
          <p:cNvSpPr/>
          <p:nvPr/>
        </p:nvSpPr>
        <p:spPr>
          <a:xfrm flipH="1">
            <a:off x="-169300" y="5552264"/>
            <a:ext cx="18626600" cy="10337763"/>
          </a:xfrm>
          <a:custGeom>
            <a:avLst/>
            <a:gdLst/>
            <a:ahLst/>
            <a:cxnLst/>
            <a:rect l="l" t="t" r="r" b="b"/>
            <a:pathLst>
              <a:path w="18626600" h="10337763" extrusionOk="0">
                <a:moveTo>
                  <a:pt x="18626600" y="0"/>
                </a:moveTo>
                <a:lnTo>
                  <a:pt x="0" y="0"/>
                </a:lnTo>
                <a:lnTo>
                  <a:pt x="0" y="10337764"/>
                </a:lnTo>
                <a:lnTo>
                  <a:pt x="18626600" y="10337764"/>
                </a:lnTo>
                <a:lnTo>
                  <a:pt x="18626600" y="0"/>
                </a:lnTo>
                <a:close/>
              </a:path>
            </a:pathLst>
          </a:custGeom>
          <a:blipFill rotWithShape="1">
            <a:blip r:embed="rId3">
              <a:alphaModFix/>
            </a:blip>
            <a:stretch>
              <a:fillRect/>
            </a:stretch>
          </a:blipFill>
          <a:ln>
            <a:noFill/>
          </a:ln>
        </p:spPr>
        <p:txBody>
          <a:bodyPr/>
          <a:lstStyle/>
          <a:p>
            <a:endParaRPr lang="en-US"/>
          </a:p>
        </p:txBody>
      </p:sp>
      <p:pic>
        <p:nvPicPr>
          <p:cNvPr id="300" name="Google Shape;300;p13"/>
          <p:cNvPicPr preferRelativeResize="0"/>
          <p:nvPr/>
        </p:nvPicPr>
        <p:blipFill rotWithShape="1">
          <a:blip r:embed="rId4">
            <a:alphaModFix/>
          </a:blip>
          <a:srcRect l="29392" t="831" r="36283" b="22669"/>
          <a:stretch/>
        </p:blipFill>
        <p:spPr>
          <a:xfrm>
            <a:off x="497346" y="953554"/>
            <a:ext cx="5928974" cy="8804219"/>
          </a:xfrm>
          <a:prstGeom prst="rect">
            <a:avLst/>
          </a:prstGeom>
          <a:noFill/>
          <a:ln>
            <a:noFill/>
          </a:ln>
        </p:spPr>
      </p:pic>
      <p:pic>
        <p:nvPicPr>
          <p:cNvPr id="301" name="Google Shape;301;p13"/>
          <p:cNvPicPr preferRelativeResize="0"/>
          <p:nvPr/>
        </p:nvPicPr>
        <p:blipFill rotWithShape="1">
          <a:blip r:embed="rId5">
            <a:alphaModFix/>
          </a:blip>
          <a:srcRect l="7603" t="2621" r="8723"/>
          <a:stretch/>
        </p:blipFill>
        <p:spPr>
          <a:xfrm>
            <a:off x="6670166" y="2428641"/>
            <a:ext cx="4515573" cy="3501306"/>
          </a:xfrm>
          <a:prstGeom prst="rect">
            <a:avLst/>
          </a:prstGeom>
          <a:noFill/>
          <a:ln>
            <a:noFill/>
          </a:ln>
        </p:spPr>
      </p:pic>
      <p:sp>
        <p:nvSpPr>
          <p:cNvPr id="302" name="Google Shape;302;p13"/>
          <p:cNvSpPr txBox="1"/>
          <p:nvPr/>
        </p:nvSpPr>
        <p:spPr>
          <a:xfrm>
            <a:off x="11731664" y="2194796"/>
            <a:ext cx="5997316" cy="6381749"/>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000" b="0" i="0" u="none" strike="noStrike" cap="none">
                <a:solidFill>
                  <a:srgbClr val="FFFFFF"/>
                </a:solidFill>
                <a:latin typeface="Montserrat"/>
                <a:ea typeface="Montserrat"/>
                <a:cs typeface="Montserrat"/>
                <a:sym typeface="Montserrat"/>
              </a:rPr>
              <a:t>Pamper yourself and indulge in our spacious and elegant Seaview Suite overlooking Chaweng Beach and our generous common area. </a:t>
            </a:r>
            <a:endParaRPr/>
          </a:p>
          <a:p>
            <a:pPr marL="0" marR="0" lvl="0" indent="0" algn="l" rtl="0">
              <a:lnSpc>
                <a:spcPct val="140000"/>
              </a:lnSpc>
              <a:spcBef>
                <a:spcPts val="0"/>
              </a:spcBef>
              <a:spcAft>
                <a:spcPts val="0"/>
              </a:spcAft>
              <a:buNone/>
            </a:pPr>
            <a:r>
              <a:rPr lang="en-US" sz="3000" b="0" i="0" u="none" strike="noStrike" cap="none">
                <a:solidFill>
                  <a:srgbClr val="FFFFFF"/>
                </a:solidFill>
                <a:latin typeface="Montserrat"/>
                <a:ea typeface="Montserrat"/>
                <a:cs typeface="Montserrat"/>
                <a:sym typeface="Montserrat"/>
              </a:rPr>
              <a:t>(Book the connecting Seaview Deluxe to create a 2 bedroom Suite ideal for families)</a:t>
            </a:r>
            <a:endParaRPr/>
          </a:p>
          <a:p>
            <a:pPr marL="0" marR="0" lvl="0" indent="0" algn="l" rtl="0">
              <a:lnSpc>
                <a:spcPct val="140000"/>
              </a:lnSpc>
              <a:spcBef>
                <a:spcPts val="0"/>
              </a:spcBef>
              <a:spcAft>
                <a:spcPts val="0"/>
              </a:spcAft>
              <a:buNone/>
            </a:pPr>
            <a:r>
              <a:rPr lang="en-US" sz="3000" b="0" i="0" u="none" strike="noStrike" cap="none">
                <a:solidFill>
                  <a:srgbClr val="FFFFFF"/>
                </a:solidFill>
                <a:latin typeface="Montserrat"/>
                <a:ea typeface="Montserrat"/>
                <a:cs typeface="Montserrat"/>
                <a:sym typeface="Montserrat"/>
              </a:rPr>
              <a:t>Total of 4 units (54 sqm.)</a:t>
            </a:r>
            <a:endParaRPr/>
          </a:p>
          <a:p>
            <a:pPr marL="0" marR="0" lvl="0" indent="0" algn="l" rtl="0">
              <a:lnSpc>
                <a:spcPct val="140000"/>
              </a:lnSpc>
              <a:spcBef>
                <a:spcPts val="0"/>
              </a:spcBef>
              <a:spcAft>
                <a:spcPts val="0"/>
              </a:spcAft>
              <a:buNone/>
            </a:pPr>
            <a:endParaRPr sz="3000" b="0" i="0" u="none" strike="noStrike" cap="none">
              <a:solidFill>
                <a:srgbClr val="FFFFFF"/>
              </a:solidFill>
              <a:latin typeface="Montserrat"/>
              <a:ea typeface="Montserrat"/>
              <a:cs typeface="Montserrat"/>
              <a:sym typeface="Montserrat"/>
            </a:endParaRPr>
          </a:p>
          <a:p>
            <a:pPr marL="0" marR="0" lvl="0" indent="0" algn="l" rtl="0">
              <a:lnSpc>
                <a:spcPct val="140000"/>
              </a:lnSpc>
              <a:spcBef>
                <a:spcPts val="0"/>
              </a:spcBef>
              <a:spcAft>
                <a:spcPts val="0"/>
              </a:spcAft>
              <a:buNone/>
            </a:pPr>
            <a:endParaRPr sz="3000" b="0" i="0" u="none" strike="noStrike" cap="none">
              <a:solidFill>
                <a:srgbClr val="FFFFFF"/>
              </a:solidFill>
              <a:latin typeface="Montserrat"/>
              <a:ea typeface="Montserrat"/>
              <a:cs typeface="Montserrat"/>
              <a:sym typeface="Montserrat"/>
            </a:endParaRPr>
          </a:p>
          <a:p>
            <a:pPr marL="0" marR="0" lvl="0" indent="0" algn="l" rtl="0">
              <a:lnSpc>
                <a:spcPct val="140000"/>
              </a:lnSpc>
              <a:spcBef>
                <a:spcPts val="0"/>
              </a:spcBef>
              <a:spcAft>
                <a:spcPts val="0"/>
              </a:spcAft>
              <a:buNone/>
            </a:pPr>
            <a:endParaRPr sz="3000" b="0" i="0" u="none" strike="noStrike" cap="none">
              <a:solidFill>
                <a:srgbClr val="FFFFFF"/>
              </a:solidFill>
              <a:latin typeface="Montserrat"/>
              <a:ea typeface="Montserrat"/>
              <a:cs typeface="Montserrat"/>
              <a:sym typeface="Montserrat"/>
            </a:endParaRPr>
          </a:p>
        </p:txBody>
      </p:sp>
      <p:sp>
        <p:nvSpPr>
          <p:cNvPr id="303" name="Google Shape;303;p13"/>
          <p:cNvSpPr txBox="1"/>
          <p:nvPr/>
        </p:nvSpPr>
        <p:spPr>
          <a:xfrm>
            <a:off x="10132481" y="917265"/>
            <a:ext cx="8155519" cy="2006075"/>
          </a:xfrm>
          <a:prstGeom prst="rect">
            <a:avLst/>
          </a:prstGeom>
          <a:noFill/>
          <a:ln>
            <a:noFill/>
          </a:ln>
        </p:spPr>
        <p:txBody>
          <a:bodyPr spcFirstLastPara="1" wrap="square" lIns="0" tIns="0" rIns="0" bIns="0" anchor="t" anchorCtr="0">
            <a:spAutoFit/>
          </a:bodyPr>
          <a:lstStyle/>
          <a:p>
            <a:pPr marL="0" marR="0" lvl="0" indent="0" algn="l" rtl="0">
              <a:lnSpc>
                <a:spcPct val="113991"/>
              </a:lnSpc>
              <a:spcBef>
                <a:spcPts val="0"/>
              </a:spcBef>
              <a:spcAft>
                <a:spcPts val="0"/>
              </a:spcAft>
              <a:buNone/>
            </a:pPr>
            <a:r>
              <a:rPr lang="en-US" sz="6890" b="0" i="0" u="none" strike="noStrike" cap="none">
                <a:solidFill>
                  <a:srgbClr val="FFFFFF"/>
                </a:solidFill>
                <a:latin typeface="Montserrat"/>
                <a:ea typeface="Montserrat"/>
                <a:cs typeface="Montserrat"/>
                <a:sym typeface="Montserrat"/>
              </a:rPr>
              <a:t>SEAVIEW SUITES</a:t>
            </a:r>
            <a:endParaRPr/>
          </a:p>
          <a:p>
            <a:pPr marL="0" marR="0" lvl="0" indent="0" algn="l" rtl="0">
              <a:lnSpc>
                <a:spcPct val="113991"/>
              </a:lnSpc>
              <a:spcBef>
                <a:spcPts val="0"/>
              </a:spcBef>
              <a:spcAft>
                <a:spcPts val="0"/>
              </a:spcAft>
              <a:buNone/>
            </a:pPr>
            <a:endParaRPr sz="6890" b="0" i="0" u="none" strike="noStrike" cap="none">
              <a:solidFill>
                <a:srgbClr val="FFFFFF"/>
              </a:solidFill>
              <a:latin typeface="Montserrat"/>
              <a:ea typeface="Montserrat"/>
              <a:cs typeface="Montserrat"/>
              <a:sym typeface="Montserrat"/>
            </a:endParaRPr>
          </a:p>
        </p:txBody>
      </p:sp>
      <p:grpSp>
        <p:nvGrpSpPr>
          <p:cNvPr id="304" name="Google Shape;304;p13"/>
          <p:cNvGrpSpPr/>
          <p:nvPr/>
        </p:nvGrpSpPr>
        <p:grpSpPr>
          <a:xfrm>
            <a:off x="17075560" y="5773356"/>
            <a:ext cx="760086" cy="446396"/>
            <a:chOff x="0" y="0"/>
            <a:chExt cx="1013447" cy="595195"/>
          </a:xfrm>
        </p:grpSpPr>
        <p:sp>
          <p:nvSpPr>
            <p:cNvPr id="305" name="Google Shape;305;p13"/>
            <p:cNvSpPr/>
            <p:nvPr/>
          </p:nvSpPr>
          <p:spPr>
            <a:xfrm>
              <a:off x="0" y="0"/>
              <a:ext cx="251470" cy="595195"/>
            </a:xfrm>
            <a:custGeom>
              <a:avLst/>
              <a:gdLst/>
              <a:ahLst/>
              <a:cxnLst/>
              <a:rect l="l" t="t" r="r" b="b"/>
              <a:pathLst>
                <a:path w="251470" h="595195" extrusionOk="0">
                  <a:moveTo>
                    <a:pt x="0" y="0"/>
                  </a:moveTo>
                  <a:lnTo>
                    <a:pt x="251470" y="0"/>
                  </a:lnTo>
                  <a:lnTo>
                    <a:pt x="251470" y="595195"/>
                  </a:lnTo>
                  <a:lnTo>
                    <a:pt x="0" y="595195"/>
                  </a:lnTo>
                  <a:lnTo>
                    <a:pt x="0" y="0"/>
                  </a:lnTo>
                  <a:close/>
                </a:path>
              </a:pathLst>
            </a:custGeom>
            <a:blipFill rotWithShape="1">
              <a:blip r:embed="rId6">
                <a:alphaModFix/>
              </a:blip>
              <a:stretch>
                <a:fillRect/>
              </a:stretch>
            </a:blipFill>
            <a:ln>
              <a:noFill/>
            </a:ln>
          </p:spPr>
          <p:txBody>
            <a:bodyPr/>
            <a:lstStyle/>
            <a:p>
              <a:endParaRPr lang="en-US"/>
            </a:p>
          </p:txBody>
        </p:sp>
        <p:sp>
          <p:nvSpPr>
            <p:cNvPr id="306" name="Google Shape;306;p13"/>
            <p:cNvSpPr/>
            <p:nvPr/>
          </p:nvSpPr>
          <p:spPr>
            <a:xfrm>
              <a:off x="287124" y="0"/>
              <a:ext cx="251470" cy="595195"/>
            </a:xfrm>
            <a:custGeom>
              <a:avLst/>
              <a:gdLst/>
              <a:ahLst/>
              <a:cxnLst/>
              <a:rect l="l" t="t" r="r" b="b"/>
              <a:pathLst>
                <a:path w="251470" h="595195" extrusionOk="0">
                  <a:moveTo>
                    <a:pt x="0" y="0"/>
                  </a:moveTo>
                  <a:lnTo>
                    <a:pt x="251469" y="0"/>
                  </a:lnTo>
                  <a:lnTo>
                    <a:pt x="251469" y="595195"/>
                  </a:lnTo>
                  <a:lnTo>
                    <a:pt x="0" y="595195"/>
                  </a:lnTo>
                  <a:lnTo>
                    <a:pt x="0" y="0"/>
                  </a:lnTo>
                  <a:close/>
                </a:path>
              </a:pathLst>
            </a:custGeom>
            <a:blipFill rotWithShape="1">
              <a:blip r:embed="rId6">
                <a:alphaModFix/>
              </a:blip>
              <a:stretch>
                <a:fillRect/>
              </a:stretch>
            </a:blipFill>
            <a:ln>
              <a:noFill/>
            </a:ln>
          </p:spPr>
          <p:txBody>
            <a:bodyPr/>
            <a:lstStyle/>
            <a:p>
              <a:endParaRPr lang="en-US"/>
            </a:p>
          </p:txBody>
        </p:sp>
        <p:sp>
          <p:nvSpPr>
            <p:cNvPr id="307" name="Google Shape;307;p13"/>
            <p:cNvSpPr/>
            <p:nvPr/>
          </p:nvSpPr>
          <p:spPr>
            <a:xfrm>
              <a:off x="761977" y="0"/>
              <a:ext cx="251470" cy="595195"/>
            </a:xfrm>
            <a:custGeom>
              <a:avLst/>
              <a:gdLst/>
              <a:ahLst/>
              <a:cxnLst/>
              <a:rect l="l" t="t" r="r" b="b"/>
              <a:pathLst>
                <a:path w="251470" h="595195" extrusionOk="0">
                  <a:moveTo>
                    <a:pt x="0" y="0"/>
                  </a:moveTo>
                  <a:lnTo>
                    <a:pt x="251469" y="0"/>
                  </a:lnTo>
                  <a:lnTo>
                    <a:pt x="251469" y="595195"/>
                  </a:lnTo>
                  <a:lnTo>
                    <a:pt x="0" y="595195"/>
                  </a:lnTo>
                  <a:lnTo>
                    <a:pt x="0" y="0"/>
                  </a:lnTo>
                  <a:close/>
                </a:path>
              </a:pathLst>
            </a:custGeom>
            <a:blipFill rotWithShape="1">
              <a:blip r:embed="rId6">
                <a:alphaModFix/>
              </a:blip>
              <a:stretch>
                <a:fillRect/>
              </a:stretch>
            </a:blipFill>
            <a:ln>
              <a:noFill/>
            </a:ln>
          </p:spPr>
          <p:txBody>
            <a:bodyPr/>
            <a:lstStyle/>
            <a:p>
              <a:endParaRPr lang="en-US"/>
            </a:p>
          </p:txBody>
        </p:sp>
        <p:sp>
          <p:nvSpPr>
            <p:cNvPr id="308" name="Google Shape;308;p13"/>
            <p:cNvSpPr txBox="1"/>
            <p:nvPr/>
          </p:nvSpPr>
          <p:spPr>
            <a:xfrm>
              <a:off x="569225" y="47246"/>
              <a:ext cx="318487" cy="413670"/>
            </a:xfrm>
            <a:prstGeom prst="rect">
              <a:avLst/>
            </a:prstGeom>
            <a:noFill/>
            <a:ln>
              <a:noFill/>
            </a:ln>
          </p:spPr>
          <p:txBody>
            <a:bodyPr spcFirstLastPara="1" wrap="square" lIns="0" tIns="0" rIns="0" bIns="0" anchor="t" anchorCtr="0">
              <a:spAutoFit/>
            </a:bodyPr>
            <a:lstStyle/>
            <a:p>
              <a:pPr marL="0" marR="0" lvl="0" indent="0" algn="l" rtl="0">
                <a:lnSpc>
                  <a:spcPct val="140021"/>
                </a:lnSpc>
                <a:spcBef>
                  <a:spcPts val="0"/>
                </a:spcBef>
                <a:spcAft>
                  <a:spcPts val="0"/>
                </a:spcAft>
                <a:buNone/>
              </a:pPr>
              <a:r>
                <a:rPr lang="en-US" sz="1824" b="0" i="0" u="none" strike="noStrike" cap="none">
                  <a:solidFill>
                    <a:srgbClr val="FFFFFF"/>
                  </a:solidFill>
                  <a:latin typeface="Lato"/>
                  <a:ea typeface="Lato"/>
                  <a:cs typeface="Lato"/>
                  <a:sym typeface="Lato"/>
                </a:rPr>
                <a:t>+</a:t>
              </a:r>
              <a:endParaRPr/>
            </a:p>
          </p:txBody>
        </p:sp>
      </p:grpSp>
      <p:sp>
        <p:nvSpPr>
          <p:cNvPr id="309" name="Google Shape;309;p13"/>
          <p:cNvSpPr/>
          <p:nvPr/>
        </p:nvSpPr>
        <p:spPr>
          <a:xfrm>
            <a:off x="6670166" y="5996554"/>
            <a:ext cx="4515573" cy="3538020"/>
          </a:xfrm>
          <a:custGeom>
            <a:avLst/>
            <a:gdLst/>
            <a:ahLst/>
            <a:cxnLst/>
            <a:rect l="l" t="t" r="r" b="b"/>
            <a:pathLst>
              <a:path w="4515573" h="3538020" extrusionOk="0">
                <a:moveTo>
                  <a:pt x="0" y="0"/>
                </a:moveTo>
                <a:lnTo>
                  <a:pt x="4515572" y="0"/>
                </a:lnTo>
                <a:lnTo>
                  <a:pt x="4515572" y="3538021"/>
                </a:lnTo>
                <a:lnTo>
                  <a:pt x="0" y="3538021"/>
                </a:lnTo>
                <a:lnTo>
                  <a:pt x="0" y="0"/>
                </a:lnTo>
                <a:close/>
              </a:path>
            </a:pathLst>
          </a:custGeom>
          <a:blipFill rotWithShape="1">
            <a:blip r:embed="rId7">
              <a:alphaModFix/>
            </a:blip>
            <a:stretch>
              <a:fillRect l="-6353" r="-11244"/>
            </a:stretch>
          </a:blipFill>
          <a:ln>
            <a:noFill/>
          </a:ln>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313"/>
        <p:cNvGrpSpPr/>
        <p:nvPr/>
      </p:nvGrpSpPr>
      <p:grpSpPr>
        <a:xfrm>
          <a:off x="0" y="0"/>
          <a:ext cx="0" cy="0"/>
          <a:chOff x="0" y="0"/>
          <a:chExt cx="0" cy="0"/>
        </a:xfrm>
      </p:grpSpPr>
      <p:sp>
        <p:nvSpPr>
          <p:cNvPr id="314" name="Google Shape;314;p14"/>
          <p:cNvSpPr/>
          <p:nvPr/>
        </p:nvSpPr>
        <p:spPr>
          <a:xfrm>
            <a:off x="5704903" y="-1297824"/>
            <a:ext cx="13161462" cy="6453556"/>
          </a:xfrm>
          <a:custGeom>
            <a:avLst/>
            <a:gdLst/>
            <a:ahLst/>
            <a:cxnLst/>
            <a:rect l="l" t="t" r="r" b="b"/>
            <a:pathLst>
              <a:path w="12435108" h="6097397" extrusionOk="0">
                <a:moveTo>
                  <a:pt x="12432059" y="6069076"/>
                </a:moveTo>
                <a:cubicBezTo>
                  <a:pt x="11909614" y="6097397"/>
                  <a:pt x="11448325" y="6084316"/>
                  <a:pt x="10921175" y="6070346"/>
                </a:cubicBezTo>
                <a:cubicBezTo>
                  <a:pt x="8009591" y="6093968"/>
                  <a:pt x="4303443" y="6076442"/>
                  <a:pt x="1218782" y="6074029"/>
                </a:cubicBezTo>
                <a:cubicBezTo>
                  <a:pt x="1099189" y="6095619"/>
                  <a:pt x="1145739" y="6024499"/>
                  <a:pt x="1107360" y="5996559"/>
                </a:cubicBezTo>
                <a:cubicBezTo>
                  <a:pt x="1002623" y="5947410"/>
                  <a:pt x="913486" y="5901309"/>
                  <a:pt x="868669" y="5839079"/>
                </a:cubicBezTo>
                <a:cubicBezTo>
                  <a:pt x="953845" y="5542915"/>
                  <a:pt x="1077895" y="5645531"/>
                  <a:pt x="931313" y="5450840"/>
                </a:cubicBezTo>
                <a:cubicBezTo>
                  <a:pt x="1030355" y="5359908"/>
                  <a:pt x="958054" y="5239004"/>
                  <a:pt x="852575" y="5195189"/>
                </a:cubicBezTo>
                <a:cubicBezTo>
                  <a:pt x="751304" y="5033772"/>
                  <a:pt x="830538" y="5138420"/>
                  <a:pt x="715402" y="5050028"/>
                </a:cubicBezTo>
                <a:cubicBezTo>
                  <a:pt x="563620" y="5023231"/>
                  <a:pt x="735705" y="4987798"/>
                  <a:pt x="666128" y="4967859"/>
                </a:cubicBezTo>
                <a:cubicBezTo>
                  <a:pt x="516575" y="4821682"/>
                  <a:pt x="404163" y="4761230"/>
                  <a:pt x="245200" y="4662043"/>
                </a:cubicBezTo>
                <a:cubicBezTo>
                  <a:pt x="143435" y="4629785"/>
                  <a:pt x="257581" y="4588510"/>
                  <a:pt x="207812" y="4566158"/>
                </a:cubicBezTo>
                <a:cubicBezTo>
                  <a:pt x="0" y="4473448"/>
                  <a:pt x="217221" y="4495927"/>
                  <a:pt x="165472" y="4430776"/>
                </a:cubicBezTo>
                <a:cubicBezTo>
                  <a:pt x="75057" y="4336034"/>
                  <a:pt x="202365" y="4247007"/>
                  <a:pt x="275903" y="4188460"/>
                </a:cubicBezTo>
                <a:cubicBezTo>
                  <a:pt x="483396" y="4070350"/>
                  <a:pt x="659443" y="3877183"/>
                  <a:pt x="611655" y="3840988"/>
                </a:cubicBezTo>
                <a:cubicBezTo>
                  <a:pt x="617598" y="3775456"/>
                  <a:pt x="788693" y="3738372"/>
                  <a:pt x="734467" y="3670300"/>
                </a:cubicBezTo>
                <a:cubicBezTo>
                  <a:pt x="782007" y="3625850"/>
                  <a:pt x="877583" y="3551428"/>
                  <a:pt x="982815" y="3502152"/>
                </a:cubicBezTo>
                <a:cubicBezTo>
                  <a:pt x="996681" y="3320288"/>
                  <a:pt x="1064772" y="3252978"/>
                  <a:pt x="1109588" y="3158744"/>
                </a:cubicBezTo>
                <a:cubicBezTo>
                  <a:pt x="1206402" y="3074797"/>
                  <a:pt x="1237600" y="2991612"/>
                  <a:pt x="1332928" y="2921127"/>
                </a:cubicBezTo>
                <a:cubicBezTo>
                  <a:pt x="1236857" y="2844927"/>
                  <a:pt x="1367097" y="2833751"/>
                  <a:pt x="1324014" y="2801239"/>
                </a:cubicBezTo>
                <a:cubicBezTo>
                  <a:pt x="1513184" y="2672842"/>
                  <a:pt x="1455245" y="2438527"/>
                  <a:pt x="1413400" y="2299843"/>
                </a:cubicBezTo>
                <a:cubicBezTo>
                  <a:pt x="1349765" y="2202053"/>
                  <a:pt x="1298759" y="2152650"/>
                  <a:pt x="1158862" y="2110740"/>
                </a:cubicBezTo>
                <a:cubicBezTo>
                  <a:pt x="1189317" y="2057400"/>
                  <a:pt x="1086809" y="2011299"/>
                  <a:pt x="1055363" y="2017522"/>
                </a:cubicBezTo>
                <a:cubicBezTo>
                  <a:pt x="1073686" y="1912493"/>
                  <a:pt x="976872" y="1883156"/>
                  <a:pt x="953350" y="1841881"/>
                </a:cubicBezTo>
                <a:cubicBezTo>
                  <a:pt x="837471" y="1788668"/>
                  <a:pt x="1105379" y="1780921"/>
                  <a:pt x="960035" y="1711833"/>
                </a:cubicBezTo>
                <a:cubicBezTo>
                  <a:pt x="1001633" y="1610106"/>
                  <a:pt x="1006833" y="1557909"/>
                  <a:pt x="967216" y="1513078"/>
                </a:cubicBezTo>
                <a:cubicBezTo>
                  <a:pt x="937008" y="1475867"/>
                  <a:pt x="1092256" y="1400810"/>
                  <a:pt x="1036793" y="1407033"/>
                </a:cubicBezTo>
                <a:cubicBezTo>
                  <a:pt x="1039269" y="1350645"/>
                  <a:pt x="966968" y="1326769"/>
                  <a:pt x="926361" y="1309878"/>
                </a:cubicBezTo>
                <a:cubicBezTo>
                  <a:pt x="944931" y="1286637"/>
                  <a:pt x="1061553" y="1243330"/>
                  <a:pt x="1074676" y="1230249"/>
                </a:cubicBezTo>
                <a:cubicBezTo>
                  <a:pt x="1088790" y="1172464"/>
                  <a:pt x="944931" y="1159637"/>
                  <a:pt x="1052144" y="1100328"/>
                </a:cubicBezTo>
                <a:cubicBezTo>
                  <a:pt x="977863" y="1030097"/>
                  <a:pt x="919181" y="1020699"/>
                  <a:pt x="944189" y="969645"/>
                </a:cubicBezTo>
                <a:cubicBezTo>
                  <a:pt x="734963" y="569087"/>
                  <a:pt x="942951" y="697992"/>
                  <a:pt x="1024908" y="482981"/>
                </a:cubicBezTo>
                <a:cubicBezTo>
                  <a:pt x="1135587" y="322580"/>
                  <a:pt x="990738" y="357378"/>
                  <a:pt x="960530" y="246888"/>
                </a:cubicBezTo>
                <a:cubicBezTo>
                  <a:pt x="1002376" y="33401"/>
                  <a:pt x="813454" y="66675"/>
                  <a:pt x="1064525" y="15367"/>
                </a:cubicBezTo>
                <a:cubicBezTo>
                  <a:pt x="4592397" y="33909"/>
                  <a:pt x="8312907" y="28194"/>
                  <a:pt x="11678846" y="17907"/>
                </a:cubicBezTo>
                <a:cubicBezTo>
                  <a:pt x="11996275" y="46482"/>
                  <a:pt x="12392442" y="0"/>
                  <a:pt x="12414975" y="36449"/>
                </a:cubicBezTo>
                <a:cubicBezTo>
                  <a:pt x="12428345" y="215011"/>
                  <a:pt x="12413985" y="413004"/>
                  <a:pt x="12413737" y="626110"/>
                </a:cubicBezTo>
                <a:cubicBezTo>
                  <a:pt x="12411260" y="1658239"/>
                  <a:pt x="12432187" y="2760345"/>
                  <a:pt x="12415470" y="3752723"/>
                </a:cubicBezTo>
                <a:cubicBezTo>
                  <a:pt x="12435108" y="4584446"/>
                  <a:pt x="12395167" y="5281041"/>
                  <a:pt x="12432059" y="6069076"/>
                </a:cubicBezTo>
                <a:close/>
              </a:path>
            </a:pathLst>
          </a:custGeom>
          <a:blipFill rotWithShape="1">
            <a:blip r:embed="rId3">
              <a:alphaModFix/>
            </a:blip>
            <a:stretch>
              <a:fillRect l="-278" t="-18299" r="-177" b="-17484"/>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4"/>
          <p:cNvSpPr/>
          <p:nvPr/>
        </p:nvSpPr>
        <p:spPr>
          <a:xfrm>
            <a:off x="-966744" y="3382187"/>
            <a:ext cx="20354262" cy="8929176"/>
          </a:xfrm>
          <a:custGeom>
            <a:avLst/>
            <a:gdLst/>
            <a:ahLst/>
            <a:cxnLst/>
            <a:rect l="l" t="t" r="r" b="b"/>
            <a:pathLst>
              <a:path w="6405754" h="2810129" extrusionOk="0">
                <a:moveTo>
                  <a:pt x="6344538" y="2579370"/>
                </a:moveTo>
                <a:cubicBezTo>
                  <a:pt x="6225031" y="2610739"/>
                  <a:pt x="6134988" y="2542032"/>
                  <a:pt x="6031483" y="2579370"/>
                </a:cubicBezTo>
                <a:cubicBezTo>
                  <a:pt x="5947917" y="2622296"/>
                  <a:pt x="5774181" y="2581783"/>
                  <a:pt x="5662675" y="2716657"/>
                </a:cubicBezTo>
                <a:cubicBezTo>
                  <a:pt x="5609589" y="2650998"/>
                  <a:pt x="5529706" y="2747137"/>
                  <a:pt x="5288279" y="2713736"/>
                </a:cubicBezTo>
                <a:cubicBezTo>
                  <a:pt x="5287390" y="2762504"/>
                  <a:pt x="5234050" y="2660269"/>
                  <a:pt x="5208142" y="2710688"/>
                </a:cubicBezTo>
                <a:cubicBezTo>
                  <a:pt x="5181091" y="2724785"/>
                  <a:pt x="5202173" y="2729611"/>
                  <a:pt x="5169407" y="2681097"/>
                </a:cubicBezTo>
                <a:cubicBezTo>
                  <a:pt x="5152008" y="2710307"/>
                  <a:pt x="5136514" y="2744724"/>
                  <a:pt x="5061203" y="2718054"/>
                </a:cubicBezTo>
                <a:cubicBezTo>
                  <a:pt x="4888991" y="2675255"/>
                  <a:pt x="5005069" y="2555748"/>
                  <a:pt x="4741417" y="2711958"/>
                </a:cubicBezTo>
                <a:cubicBezTo>
                  <a:pt x="4690363" y="2773934"/>
                  <a:pt x="4576698" y="2529332"/>
                  <a:pt x="4518151" y="2727706"/>
                </a:cubicBezTo>
                <a:cubicBezTo>
                  <a:pt x="4495926" y="2703703"/>
                  <a:pt x="4502276" y="2678176"/>
                  <a:pt x="4434712" y="2724404"/>
                </a:cubicBezTo>
                <a:cubicBezTo>
                  <a:pt x="4353051" y="2583688"/>
                  <a:pt x="4388992" y="2810129"/>
                  <a:pt x="4229735" y="2630678"/>
                </a:cubicBezTo>
                <a:cubicBezTo>
                  <a:pt x="4124325" y="2733167"/>
                  <a:pt x="4142231" y="2647188"/>
                  <a:pt x="3952494" y="2673985"/>
                </a:cubicBezTo>
                <a:cubicBezTo>
                  <a:pt x="3946398" y="2686939"/>
                  <a:pt x="3861562" y="2546985"/>
                  <a:pt x="3820414" y="2592324"/>
                </a:cubicBezTo>
                <a:cubicBezTo>
                  <a:pt x="3744849" y="2663444"/>
                  <a:pt x="3824478" y="2470658"/>
                  <a:pt x="3628517" y="2613660"/>
                </a:cubicBezTo>
                <a:cubicBezTo>
                  <a:pt x="3549396" y="2616581"/>
                  <a:pt x="3423793" y="2593467"/>
                  <a:pt x="3348228" y="2620899"/>
                </a:cubicBezTo>
                <a:cubicBezTo>
                  <a:pt x="3128137" y="2659380"/>
                  <a:pt x="2869184" y="2391029"/>
                  <a:pt x="2732913" y="2578862"/>
                </a:cubicBezTo>
                <a:cubicBezTo>
                  <a:pt x="2596388" y="2573147"/>
                  <a:pt x="2733548" y="2490851"/>
                  <a:pt x="2620391" y="2569845"/>
                </a:cubicBezTo>
                <a:cubicBezTo>
                  <a:pt x="2540127" y="2564257"/>
                  <a:pt x="2430145" y="2507615"/>
                  <a:pt x="2260600" y="2601214"/>
                </a:cubicBezTo>
                <a:cubicBezTo>
                  <a:pt x="2163826" y="2507869"/>
                  <a:pt x="1953387" y="2629281"/>
                  <a:pt x="1780921" y="2674366"/>
                </a:cubicBezTo>
                <a:cubicBezTo>
                  <a:pt x="1655572" y="2620645"/>
                  <a:pt x="1732153" y="2585085"/>
                  <a:pt x="1527937" y="2577719"/>
                </a:cubicBezTo>
                <a:cubicBezTo>
                  <a:pt x="1522730" y="2618486"/>
                  <a:pt x="1401064" y="2431542"/>
                  <a:pt x="1242822" y="2514219"/>
                </a:cubicBezTo>
                <a:cubicBezTo>
                  <a:pt x="1157097" y="2447417"/>
                  <a:pt x="1153922" y="2426970"/>
                  <a:pt x="1015238" y="2392426"/>
                </a:cubicBezTo>
                <a:cubicBezTo>
                  <a:pt x="1003681" y="2341118"/>
                  <a:pt x="926084" y="2455545"/>
                  <a:pt x="812673" y="2341880"/>
                </a:cubicBezTo>
                <a:cubicBezTo>
                  <a:pt x="823849" y="2369820"/>
                  <a:pt x="647573" y="2384171"/>
                  <a:pt x="500380" y="2378456"/>
                </a:cubicBezTo>
                <a:cubicBezTo>
                  <a:pt x="450342" y="2418461"/>
                  <a:pt x="318897" y="2407412"/>
                  <a:pt x="286639" y="2297303"/>
                </a:cubicBezTo>
                <a:cubicBezTo>
                  <a:pt x="296164" y="2252853"/>
                  <a:pt x="55753" y="2355596"/>
                  <a:pt x="15748" y="2150237"/>
                </a:cubicBezTo>
                <a:cubicBezTo>
                  <a:pt x="21590" y="1811147"/>
                  <a:pt x="0" y="1459103"/>
                  <a:pt x="21971" y="1133348"/>
                </a:cubicBezTo>
                <a:cubicBezTo>
                  <a:pt x="10414" y="1100455"/>
                  <a:pt x="41148" y="1118235"/>
                  <a:pt x="160274" y="1068197"/>
                </a:cubicBezTo>
                <a:cubicBezTo>
                  <a:pt x="154432" y="1068832"/>
                  <a:pt x="231521" y="1060323"/>
                  <a:pt x="299466" y="963676"/>
                </a:cubicBezTo>
                <a:cubicBezTo>
                  <a:pt x="393446" y="954786"/>
                  <a:pt x="517271" y="920496"/>
                  <a:pt x="601345" y="876808"/>
                </a:cubicBezTo>
                <a:cubicBezTo>
                  <a:pt x="798195" y="804291"/>
                  <a:pt x="1148334" y="861187"/>
                  <a:pt x="1703959" y="757936"/>
                </a:cubicBezTo>
                <a:cubicBezTo>
                  <a:pt x="1813052" y="727964"/>
                  <a:pt x="1983486" y="698119"/>
                  <a:pt x="2136267" y="653923"/>
                </a:cubicBezTo>
                <a:cubicBezTo>
                  <a:pt x="2183511" y="682625"/>
                  <a:pt x="2232533" y="484505"/>
                  <a:pt x="2451481" y="549148"/>
                </a:cubicBezTo>
                <a:cubicBezTo>
                  <a:pt x="2574925" y="459486"/>
                  <a:pt x="2834386" y="428244"/>
                  <a:pt x="2954782" y="370078"/>
                </a:cubicBezTo>
                <a:cubicBezTo>
                  <a:pt x="3069971" y="428371"/>
                  <a:pt x="3234690" y="359791"/>
                  <a:pt x="3365246" y="358521"/>
                </a:cubicBezTo>
                <a:cubicBezTo>
                  <a:pt x="3593084" y="353568"/>
                  <a:pt x="3280283" y="279781"/>
                  <a:pt x="3941191" y="246634"/>
                </a:cubicBezTo>
                <a:cubicBezTo>
                  <a:pt x="4057015" y="296799"/>
                  <a:pt x="4163822" y="290068"/>
                  <a:pt x="4347464" y="251460"/>
                </a:cubicBezTo>
                <a:cubicBezTo>
                  <a:pt x="4490593" y="280035"/>
                  <a:pt x="4547108" y="297434"/>
                  <a:pt x="4663440" y="260604"/>
                </a:cubicBezTo>
                <a:cubicBezTo>
                  <a:pt x="4872990" y="206375"/>
                  <a:pt x="5081270" y="124968"/>
                  <a:pt x="5417312" y="38989"/>
                </a:cubicBezTo>
                <a:cubicBezTo>
                  <a:pt x="5440680" y="11176"/>
                  <a:pt x="5415661" y="57404"/>
                  <a:pt x="5664709" y="40259"/>
                </a:cubicBezTo>
                <a:cubicBezTo>
                  <a:pt x="5680584" y="41783"/>
                  <a:pt x="5709159" y="123444"/>
                  <a:pt x="5803647" y="65024"/>
                </a:cubicBezTo>
                <a:cubicBezTo>
                  <a:pt x="5848732" y="93726"/>
                  <a:pt x="6070093" y="63373"/>
                  <a:pt x="6161279" y="0"/>
                </a:cubicBezTo>
                <a:cubicBezTo>
                  <a:pt x="6182742" y="2413"/>
                  <a:pt x="6292978" y="50419"/>
                  <a:pt x="6313425" y="7874"/>
                </a:cubicBezTo>
                <a:cubicBezTo>
                  <a:pt x="6405754" y="480187"/>
                  <a:pt x="6289676" y="967359"/>
                  <a:pt x="6351906" y="1457198"/>
                </a:cubicBezTo>
                <a:cubicBezTo>
                  <a:pt x="6322440" y="1836928"/>
                  <a:pt x="6344284" y="2161159"/>
                  <a:pt x="6344538" y="2579370"/>
                </a:cubicBezTo>
                <a:close/>
              </a:path>
            </a:pathLst>
          </a:custGeom>
          <a:solidFill>
            <a:srgbClr val="5B2E4A"/>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4"/>
          <p:cNvSpPr/>
          <p:nvPr/>
        </p:nvSpPr>
        <p:spPr>
          <a:xfrm>
            <a:off x="-341035" y="-48203"/>
            <a:ext cx="10475932" cy="10429778"/>
          </a:xfrm>
          <a:custGeom>
            <a:avLst/>
            <a:gdLst/>
            <a:ahLst/>
            <a:cxnLst/>
            <a:rect l="l" t="t" r="r" b="b"/>
            <a:pathLst>
              <a:path w="6457061" h="6428613" extrusionOk="0">
                <a:moveTo>
                  <a:pt x="2030095" y="6351651"/>
                </a:moveTo>
                <a:cubicBezTo>
                  <a:pt x="1401318" y="6327775"/>
                  <a:pt x="615188" y="6428613"/>
                  <a:pt x="10922" y="6315202"/>
                </a:cubicBezTo>
                <a:cubicBezTo>
                  <a:pt x="29210" y="4220591"/>
                  <a:pt x="0" y="2131441"/>
                  <a:pt x="10414" y="33909"/>
                </a:cubicBezTo>
                <a:cubicBezTo>
                  <a:pt x="1531620" y="18923"/>
                  <a:pt x="3200908" y="0"/>
                  <a:pt x="4708779" y="36576"/>
                </a:cubicBezTo>
                <a:cubicBezTo>
                  <a:pt x="4705223" y="269748"/>
                  <a:pt x="4863084" y="555752"/>
                  <a:pt x="4998212" y="1024890"/>
                </a:cubicBezTo>
                <a:cubicBezTo>
                  <a:pt x="5065649" y="1450340"/>
                  <a:pt x="5018151" y="1983613"/>
                  <a:pt x="5156073" y="2395093"/>
                </a:cubicBezTo>
                <a:cubicBezTo>
                  <a:pt x="5119497" y="2433447"/>
                  <a:pt x="5235575" y="2533650"/>
                  <a:pt x="5241671" y="2606294"/>
                </a:cubicBezTo>
                <a:cubicBezTo>
                  <a:pt x="5221351" y="2797937"/>
                  <a:pt x="5321808" y="2871978"/>
                  <a:pt x="5347462" y="3146044"/>
                </a:cubicBezTo>
                <a:cubicBezTo>
                  <a:pt x="5378577" y="3134360"/>
                  <a:pt x="5333111" y="3297936"/>
                  <a:pt x="5358511" y="3464179"/>
                </a:cubicBezTo>
                <a:cubicBezTo>
                  <a:pt x="5366131" y="3580003"/>
                  <a:pt x="5444109" y="3753231"/>
                  <a:pt x="5446395" y="3869563"/>
                </a:cubicBezTo>
                <a:cubicBezTo>
                  <a:pt x="5430012" y="4118229"/>
                  <a:pt x="5451221" y="4418330"/>
                  <a:pt x="5427980" y="4713351"/>
                </a:cubicBezTo>
                <a:cubicBezTo>
                  <a:pt x="5468239" y="4858131"/>
                  <a:pt x="5548884" y="5101717"/>
                  <a:pt x="5603494" y="5491480"/>
                </a:cubicBezTo>
                <a:cubicBezTo>
                  <a:pt x="5603748" y="5699887"/>
                  <a:pt x="5537581" y="5837428"/>
                  <a:pt x="5632196" y="6181598"/>
                </a:cubicBezTo>
                <a:cubicBezTo>
                  <a:pt x="5491861" y="6407658"/>
                  <a:pt x="6457061" y="6366510"/>
                  <a:pt x="2030095" y="6351651"/>
                </a:cubicBezTo>
                <a:close/>
              </a:path>
            </a:pathLst>
          </a:custGeom>
          <a:blipFill rotWithShape="1">
            <a:blip r:embed="rId4">
              <a:alphaModFix/>
            </a:blip>
            <a:stretch>
              <a:fillRect l="-43191" r="-34025"/>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4"/>
          <p:cNvSpPr txBox="1"/>
          <p:nvPr/>
        </p:nvSpPr>
        <p:spPr>
          <a:xfrm>
            <a:off x="9183672" y="5449370"/>
            <a:ext cx="9332928" cy="2054020"/>
          </a:xfrm>
          <a:prstGeom prst="rect">
            <a:avLst/>
          </a:prstGeom>
          <a:noFill/>
          <a:ln>
            <a:noFill/>
          </a:ln>
        </p:spPr>
        <p:txBody>
          <a:bodyPr spcFirstLastPara="1" wrap="square" lIns="0" tIns="0" rIns="0" bIns="0" anchor="t" anchorCtr="0">
            <a:spAutoFit/>
          </a:bodyPr>
          <a:lstStyle/>
          <a:p>
            <a:pPr marL="0" marR="0" lvl="0" indent="0" algn="l" rtl="0">
              <a:lnSpc>
                <a:spcPct val="114002"/>
              </a:lnSpc>
              <a:spcBef>
                <a:spcPts val="0"/>
              </a:spcBef>
              <a:spcAft>
                <a:spcPts val="0"/>
              </a:spcAft>
              <a:buNone/>
            </a:pPr>
            <a:r>
              <a:rPr lang="en-US" sz="6806" b="0" i="0" u="none" strike="noStrike" cap="none">
                <a:solidFill>
                  <a:srgbClr val="FEFEFE"/>
                </a:solidFill>
                <a:latin typeface="Montserrat"/>
                <a:ea typeface="Montserrat"/>
                <a:cs typeface="Montserrat"/>
                <a:sym typeface="Montserrat"/>
              </a:rPr>
              <a:t>SEA BREEZE VILLAS</a:t>
            </a:r>
            <a:endParaRPr/>
          </a:p>
          <a:p>
            <a:pPr marL="0" marR="0" lvl="0" indent="0" algn="l" rtl="0">
              <a:lnSpc>
                <a:spcPct val="122377"/>
              </a:lnSpc>
              <a:spcBef>
                <a:spcPts val="0"/>
              </a:spcBef>
              <a:spcAft>
                <a:spcPts val="0"/>
              </a:spcAft>
              <a:buNone/>
            </a:pPr>
            <a:endParaRPr sz="6806" b="0" i="0" u="none" strike="noStrike" cap="none">
              <a:solidFill>
                <a:srgbClr val="FEFEFE"/>
              </a:solidFill>
              <a:latin typeface="Montserrat"/>
              <a:ea typeface="Montserrat"/>
              <a:cs typeface="Montserrat"/>
              <a:sym typeface="Montserrat"/>
            </a:endParaRPr>
          </a:p>
        </p:txBody>
      </p:sp>
      <p:sp>
        <p:nvSpPr>
          <p:cNvPr id="318" name="Google Shape;318;p14"/>
          <p:cNvSpPr txBox="1"/>
          <p:nvPr/>
        </p:nvSpPr>
        <p:spPr>
          <a:xfrm>
            <a:off x="9183672" y="6426288"/>
            <a:ext cx="8115300" cy="2146265"/>
          </a:xfrm>
          <a:prstGeom prst="rect">
            <a:avLst/>
          </a:prstGeom>
          <a:noFill/>
          <a:ln>
            <a:noFill/>
          </a:ln>
        </p:spPr>
        <p:txBody>
          <a:bodyPr spcFirstLastPara="1" wrap="square" lIns="0" tIns="0" rIns="0" bIns="0" anchor="t" anchorCtr="0">
            <a:spAutoFit/>
          </a:bodyPr>
          <a:lstStyle/>
          <a:p>
            <a:pPr marL="0" marR="0" lvl="0" indent="0" algn="l" rtl="0">
              <a:lnSpc>
                <a:spcPct val="140024"/>
              </a:lnSpc>
              <a:spcBef>
                <a:spcPts val="0"/>
              </a:spcBef>
              <a:spcAft>
                <a:spcPts val="0"/>
              </a:spcAft>
              <a:buNone/>
            </a:pPr>
            <a:r>
              <a:rPr lang="en-US" sz="2486" b="0" i="0" u="none" strike="noStrike" cap="none">
                <a:solidFill>
                  <a:srgbClr val="FFFFFF"/>
                </a:solidFill>
                <a:latin typeface="Montserrat"/>
                <a:ea typeface="Montserrat"/>
                <a:cs typeface="Montserrat"/>
                <a:sym typeface="Montserrat"/>
              </a:rPr>
              <a:t>With just steps away from the beach, this gorgeous villa type is spacious and vibrant: allowing guests to truly enjoy their ocean retreat. </a:t>
            </a:r>
            <a:endParaRPr/>
          </a:p>
          <a:p>
            <a:pPr marL="0" marR="0" lvl="0" indent="0" algn="l" rtl="0">
              <a:lnSpc>
                <a:spcPct val="140024"/>
              </a:lnSpc>
              <a:spcBef>
                <a:spcPts val="0"/>
              </a:spcBef>
              <a:spcAft>
                <a:spcPts val="0"/>
              </a:spcAft>
              <a:buNone/>
            </a:pPr>
            <a:r>
              <a:rPr lang="en-US" sz="2486" b="0" i="0" u="none" strike="noStrike" cap="none">
                <a:solidFill>
                  <a:srgbClr val="FFFFFF"/>
                </a:solidFill>
                <a:latin typeface="Montserrat"/>
                <a:ea typeface="Montserrat"/>
                <a:cs typeface="Montserrat"/>
                <a:sym typeface="Montserrat"/>
              </a:rPr>
              <a:t>Total of 2 units (45 sqm.)</a:t>
            </a:r>
            <a:endParaRPr/>
          </a:p>
          <a:p>
            <a:pPr marL="0" marR="0" lvl="0" indent="0" algn="l" rtl="0">
              <a:lnSpc>
                <a:spcPct val="140024"/>
              </a:lnSpc>
              <a:spcBef>
                <a:spcPts val="0"/>
              </a:spcBef>
              <a:spcAft>
                <a:spcPts val="0"/>
              </a:spcAft>
              <a:buNone/>
            </a:pPr>
            <a:endParaRPr sz="2486" b="0" i="0" u="none" strike="noStrike" cap="none">
              <a:solidFill>
                <a:srgbClr val="FFFFFF"/>
              </a:solidFill>
              <a:latin typeface="Montserrat"/>
              <a:ea typeface="Montserrat"/>
              <a:cs typeface="Montserrat"/>
              <a:sym typeface="Montserrat"/>
            </a:endParaRPr>
          </a:p>
        </p:txBody>
      </p:sp>
      <p:sp>
        <p:nvSpPr>
          <p:cNvPr id="319" name="Google Shape;319;p14"/>
          <p:cNvSpPr/>
          <p:nvPr/>
        </p:nvSpPr>
        <p:spPr>
          <a:xfrm flipH="1">
            <a:off x="16607542" y="5411270"/>
            <a:ext cx="3818115" cy="3609214"/>
          </a:xfrm>
          <a:custGeom>
            <a:avLst/>
            <a:gdLst/>
            <a:ahLst/>
            <a:cxnLst/>
            <a:rect l="l" t="t" r="r" b="b"/>
            <a:pathLst>
              <a:path w="3818115" h="3609214" extrusionOk="0">
                <a:moveTo>
                  <a:pt x="3818116" y="0"/>
                </a:moveTo>
                <a:lnTo>
                  <a:pt x="0" y="0"/>
                </a:lnTo>
                <a:lnTo>
                  <a:pt x="0" y="3609213"/>
                </a:lnTo>
                <a:lnTo>
                  <a:pt x="3818116" y="3609213"/>
                </a:lnTo>
                <a:lnTo>
                  <a:pt x="3818116" y="0"/>
                </a:lnTo>
                <a:close/>
              </a:path>
            </a:pathLst>
          </a:custGeom>
          <a:blipFill rotWithShape="1">
            <a:blip r:embed="rId5">
              <a:alphaModFix amt="15000"/>
            </a:blip>
            <a:stretch>
              <a:fillRect/>
            </a:stretch>
          </a:blipFill>
          <a:ln>
            <a:noFill/>
          </a:ln>
        </p:spPr>
        <p:txBody>
          <a:bodyPr/>
          <a:lstStyle/>
          <a:p>
            <a:endParaRPr lang="en-US"/>
          </a:p>
        </p:txBody>
      </p:sp>
      <p:grpSp>
        <p:nvGrpSpPr>
          <p:cNvPr id="320" name="Google Shape;320;p14"/>
          <p:cNvGrpSpPr/>
          <p:nvPr/>
        </p:nvGrpSpPr>
        <p:grpSpPr>
          <a:xfrm>
            <a:off x="16868609" y="9327255"/>
            <a:ext cx="760086" cy="446396"/>
            <a:chOff x="0" y="0"/>
            <a:chExt cx="1013447" cy="595195"/>
          </a:xfrm>
        </p:grpSpPr>
        <p:sp>
          <p:nvSpPr>
            <p:cNvPr id="321" name="Google Shape;321;p14"/>
            <p:cNvSpPr/>
            <p:nvPr/>
          </p:nvSpPr>
          <p:spPr>
            <a:xfrm>
              <a:off x="0" y="0"/>
              <a:ext cx="251470" cy="595195"/>
            </a:xfrm>
            <a:custGeom>
              <a:avLst/>
              <a:gdLst/>
              <a:ahLst/>
              <a:cxnLst/>
              <a:rect l="l" t="t" r="r" b="b"/>
              <a:pathLst>
                <a:path w="251470" h="595195" extrusionOk="0">
                  <a:moveTo>
                    <a:pt x="0" y="0"/>
                  </a:moveTo>
                  <a:lnTo>
                    <a:pt x="251470" y="0"/>
                  </a:lnTo>
                  <a:lnTo>
                    <a:pt x="251470" y="595195"/>
                  </a:lnTo>
                  <a:lnTo>
                    <a:pt x="0" y="595195"/>
                  </a:lnTo>
                  <a:lnTo>
                    <a:pt x="0" y="0"/>
                  </a:lnTo>
                  <a:close/>
                </a:path>
              </a:pathLst>
            </a:custGeom>
            <a:blipFill rotWithShape="1">
              <a:blip r:embed="rId6">
                <a:alphaModFix/>
              </a:blip>
              <a:stretch>
                <a:fillRect/>
              </a:stretch>
            </a:blipFill>
            <a:ln>
              <a:noFill/>
            </a:ln>
          </p:spPr>
          <p:txBody>
            <a:bodyPr/>
            <a:lstStyle/>
            <a:p>
              <a:endParaRPr lang="en-US"/>
            </a:p>
          </p:txBody>
        </p:sp>
        <p:sp>
          <p:nvSpPr>
            <p:cNvPr id="322" name="Google Shape;322;p14"/>
            <p:cNvSpPr/>
            <p:nvPr/>
          </p:nvSpPr>
          <p:spPr>
            <a:xfrm>
              <a:off x="287124" y="0"/>
              <a:ext cx="251470" cy="595195"/>
            </a:xfrm>
            <a:custGeom>
              <a:avLst/>
              <a:gdLst/>
              <a:ahLst/>
              <a:cxnLst/>
              <a:rect l="l" t="t" r="r" b="b"/>
              <a:pathLst>
                <a:path w="251470" h="595195" extrusionOk="0">
                  <a:moveTo>
                    <a:pt x="0" y="0"/>
                  </a:moveTo>
                  <a:lnTo>
                    <a:pt x="251469" y="0"/>
                  </a:lnTo>
                  <a:lnTo>
                    <a:pt x="251469" y="595195"/>
                  </a:lnTo>
                  <a:lnTo>
                    <a:pt x="0" y="595195"/>
                  </a:lnTo>
                  <a:lnTo>
                    <a:pt x="0" y="0"/>
                  </a:lnTo>
                  <a:close/>
                </a:path>
              </a:pathLst>
            </a:custGeom>
            <a:blipFill rotWithShape="1">
              <a:blip r:embed="rId6">
                <a:alphaModFix/>
              </a:blip>
              <a:stretch>
                <a:fillRect/>
              </a:stretch>
            </a:blipFill>
            <a:ln>
              <a:noFill/>
            </a:ln>
          </p:spPr>
          <p:txBody>
            <a:bodyPr/>
            <a:lstStyle/>
            <a:p>
              <a:endParaRPr lang="en-US"/>
            </a:p>
          </p:txBody>
        </p:sp>
        <p:sp>
          <p:nvSpPr>
            <p:cNvPr id="323" name="Google Shape;323;p14"/>
            <p:cNvSpPr/>
            <p:nvPr/>
          </p:nvSpPr>
          <p:spPr>
            <a:xfrm>
              <a:off x="761977" y="0"/>
              <a:ext cx="251470" cy="595195"/>
            </a:xfrm>
            <a:custGeom>
              <a:avLst/>
              <a:gdLst/>
              <a:ahLst/>
              <a:cxnLst/>
              <a:rect l="l" t="t" r="r" b="b"/>
              <a:pathLst>
                <a:path w="251470" h="595195" extrusionOk="0">
                  <a:moveTo>
                    <a:pt x="0" y="0"/>
                  </a:moveTo>
                  <a:lnTo>
                    <a:pt x="251469" y="0"/>
                  </a:lnTo>
                  <a:lnTo>
                    <a:pt x="251469" y="595195"/>
                  </a:lnTo>
                  <a:lnTo>
                    <a:pt x="0" y="595195"/>
                  </a:lnTo>
                  <a:lnTo>
                    <a:pt x="0" y="0"/>
                  </a:lnTo>
                  <a:close/>
                </a:path>
              </a:pathLst>
            </a:custGeom>
            <a:blipFill rotWithShape="1">
              <a:blip r:embed="rId6">
                <a:alphaModFix/>
              </a:blip>
              <a:stretch>
                <a:fillRect/>
              </a:stretch>
            </a:blipFill>
            <a:ln>
              <a:noFill/>
            </a:ln>
          </p:spPr>
          <p:txBody>
            <a:bodyPr/>
            <a:lstStyle/>
            <a:p>
              <a:endParaRPr lang="en-US"/>
            </a:p>
          </p:txBody>
        </p:sp>
        <p:sp>
          <p:nvSpPr>
            <p:cNvPr id="324" name="Google Shape;324;p14"/>
            <p:cNvSpPr txBox="1"/>
            <p:nvPr/>
          </p:nvSpPr>
          <p:spPr>
            <a:xfrm>
              <a:off x="569225" y="47246"/>
              <a:ext cx="318487" cy="413670"/>
            </a:xfrm>
            <a:prstGeom prst="rect">
              <a:avLst/>
            </a:prstGeom>
            <a:noFill/>
            <a:ln>
              <a:noFill/>
            </a:ln>
          </p:spPr>
          <p:txBody>
            <a:bodyPr spcFirstLastPara="1" wrap="square" lIns="0" tIns="0" rIns="0" bIns="0" anchor="t" anchorCtr="0">
              <a:spAutoFit/>
            </a:bodyPr>
            <a:lstStyle/>
            <a:p>
              <a:pPr marL="0" marR="0" lvl="0" indent="0" algn="l" rtl="0">
                <a:lnSpc>
                  <a:spcPct val="140021"/>
                </a:lnSpc>
                <a:spcBef>
                  <a:spcPts val="0"/>
                </a:spcBef>
                <a:spcAft>
                  <a:spcPts val="0"/>
                </a:spcAft>
                <a:buNone/>
              </a:pPr>
              <a:r>
                <a:rPr lang="en-US" sz="1824" b="0" i="0" u="none" strike="noStrike" cap="none">
                  <a:solidFill>
                    <a:srgbClr val="FFFFFF"/>
                  </a:solidFill>
                  <a:latin typeface="Lato"/>
                  <a:ea typeface="Lato"/>
                  <a:cs typeface="Lato"/>
                  <a:sym typeface="Lato"/>
                </a:rPr>
                <a:t>+</a:t>
              </a: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B2E4A"/>
        </a:solidFill>
        <a:effectLst/>
      </p:bgPr>
    </p:bg>
    <p:spTree>
      <p:nvGrpSpPr>
        <p:cNvPr id="1" name="Shape 328"/>
        <p:cNvGrpSpPr/>
        <p:nvPr/>
      </p:nvGrpSpPr>
      <p:grpSpPr>
        <a:xfrm>
          <a:off x="0" y="0"/>
          <a:ext cx="0" cy="0"/>
          <a:chOff x="0" y="0"/>
          <a:chExt cx="0" cy="0"/>
        </a:xfrm>
      </p:grpSpPr>
      <p:sp>
        <p:nvSpPr>
          <p:cNvPr id="329" name="Google Shape;329;p15"/>
          <p:cNvSpPr/>
          <p:nvPr/>
        </p:nvSpPr>
        <p:spPr>
          <a:xfrm>
            <a:off x="9389945" y="-1153421"/>
            <a:ext cx="10339346" cy="11578134"/>
          </a:xfrm>
          <a:custGeom>
            <a:avLst/>
            <a:gdLst/>
            <a:ahLst/>
            <a:cxnLst/>
            <a:rect l="l" t="t" r="r" b="b"/>
            <a:pathLst>
              <a:path w="6274054" h="7025767" extrusionOk="0">
                <a:moveTo>
                  <a:pt x="6045073" y="6923913"/>
                </a:moveTo>
                <a:cubicBezTo>
                  <a:pt x="4541393" y="6946011"/>
                  <a:pt x="2941320" y="6924929"/>
                  <a:pt x="1445641" y="6933946"/>
                </a:cubicBezTo>
                <a:cubicBezTo>
                  <a:pt x="1132586" y="6926707"/>
                  <a:pt x="794131" y="6947408"/>
                  <a:pt x="467741" y="6934708"/>
                </a:cubicBezTo>
                <a:cubicBezTo>
                  <a:pt x="394335" y="6926961"/>
                  <a:pt x="0" y="7025767"/>
                  <a:pt x="252984" y="6679565"/>
                </a:cubicBezTo>
                <a:cubicBezTo>
                  <a:pt x="343789" y="6624066"/>
                  <a:pt x="240284" y="6527927"/>
                  <a:pt x="271145" y="6440297"/>
                </a:cubicBezTo>
                <a:cubicBezTo>
                  <a:pt x="385064" y="6325997"/>
                  <a:pt x="253365" y="6154420"/>
                  <a:pt x="180086" y="5980684"/>
                </a:cubicBezTo>
                <a:cubicBezTo>
                  <a:pt x="173990" y="5836285"/>
                  <a:pt x="293243" y="5720080"/>
                  <a:pt x="219710" y="5566283"/>
                </a:cubicBezTo>
                <a:cubicBezTo>
                  <a:pt x="226441" y="5493258"/>
                  <a:pt x="222504" y="5364861"/>
                  <a:pt x="154813" y="5303520"/>
                </a:cubicBezTo>
                <a:cubicBezTo>
                  <a:pt x="60960" y="5252847"/>
                  <a:pt x="270002" y="5097907"/>
                  <a:pt x="241554" y="4958969"/>
                </a:cubicBezTo>
                <a:cubicBezTo>
                  <a:pt x="249936" y="4830953"/>
                  <a:pt x="239776" y="4682617"/>
                  <a:pt x="214249" y="4531233"/>
                </a:cubicBezTo>
                <a:cubicBezTo>
                  <a:pt x="220726" y="4479290"/>
                  <a:pt x="249301" y="4431538"/>
                  <a:pt x="237998" y="4381627"/>
                </a:cubicBezTo>
                <a:cubicBezTo>
                  <a:pt x="241808" y="4308856"/>
                  <a:pt x="334137" y="4236085"/>
                  <a:pt x="266065" y="4175125"/>
                </a:cubicBezTo>
                <a:cubicBezTo>
                  <a:pt x="254254" y="4164838"/>
                  <a:pt x="267970" y="4147439"/>
                  <a:pt x="282829" y="4128770"/>
                </a:cubicBezTo>
                <a:cubicBezTo>
                  <a:pt x="272288" y="4119118"/>
                  <a:pt x="185801" y="3975735"/>
                  <a:pt x="223901" y="3916807"/>
                </a:cubicBezTo>
                <a:cubicBezTo>
                  <a:pt x="221742" y="3853180"/>
                  <a:pt x="297942" y="3860546"/>
                  <a:pt x="224155" y="3721735"/>
                </a:cubicBezTo>
                <a:cubicBezTo>
                  <a:pt x="175133" y="3708019"/>
                  <a:pt x="331470" y="3537712"/>
                  <a:pt x="398399" y="3410585"/>
                </a:cubicBezTo>
                <a:cubicBezTo>
                  <a:pt x="378841" y="3338195"/>
                  <a:pt x="428498" y="3276092"/>
                  <a:pt x="449453" y="3202940"/>
                </a:cubicBezTo>
                <a:cubicBezTo>
                  <a:pt x="471805" y="3096514"/>
                  <a:pt x="449199" y="3031236"/>
                  <a:pt x="565150" y="2936113"/>
                </a:cubicBezTo>
                <a:cubicBezTo>
                  <a:pt x="599186" y="2862453"/>
                  <a:pt x="512953" y="2778633"/>
                  <a:pt x="556133" y="2666238"/>
                </a:cubicBezTo>
                <a:cubicBezTo>
                  <a:pt x="537337" y="2651125"/>
                  <a:pt x="590296" y="2634107"/>
                  <a:pt x="556260" y="2608453"/>
                </a:cubicBezTo>
                <a:cubicBezTo>
                  <a:pt x="541147" y="2588133"/>
                  <a:pt x="510794" y="2592324"/>
                  <a:pt x="540258" y="2549906"/>
                </a:cubicBezTo>
                <a:cubicBezTo>
                  <a:pt x="529717" y="2532888"/>
                  <a:pt x="574294" y="2410587"/>
                  <a:pt x="550672" y="2322068"/>
                </a:cubicBezTo>
                <a:cubicBezTo>
                  <a:pt x="546608" y="2311400"/>
                  <a:pt x="613410" y="2273427"/>
                  <a:pt x="586867" y="2247265"/>
                </a:cubicBezTo>
                <a:cubicBezTo>
                  <a:pt x="616839" y="2186432"/>
                  <a:pt x="518795" y="2149983"/>
                  <a:pt x="601853" y="2010791"/>
                </a:cubicBezTo>
                <a:cubicBezTo>
                  <a:pt x="553847" y="1976120"/>
                  <a:pt x="571500" y="1934718"/>
                  <a:pt x="567309" y="1894078"/>
                </a:cubicBezTo>
                <a:cubicBezTo>
                  <a:pt x="623316" y="1828038"/>
                  <a:pt x="645541" y="1689481"/>
                  <a:pt x="770382" y="1441196"/>
                </a:cubicBezTo>
                <a:cubicBezTo>
                  <a:pt x="836422" y="1354836"/>
                  <a:pt x="828294" y="1225042"/>
                  <a:pt x="912749" y="1005078"/>
                </a:cubicBezTo>
                <a:cubicBezTo>
                  <a:pt x="886714" y="977011"/>
                  <a:pt x="1022477" y="986790"/>
                  <a:pt x="1114298" y="806831"/>
                </a:cubicBezTo>
                <a:cubicBezTo>
                  <a:pt x="1098804" y="738886"/>
                  <a:pt x="1201293" y="676021"/>
                  <a:pt x="1157986" y="599567"/>
                </a:cubicBezTo>
                <a:cubicBezTo>
                  <a:pt x="1570228" y="609219"/>
                  <a:pt x="2071116" y="598805"/>
                  <a:pt x="2572766" y="601599"/>
                </a:cubicBezTo>
                <a:cubicBezTo>
                  <a:pt x="3586988" y="605282"/>
                  <a:pt x="4528185" y="602742"/>
                  <a:pt x="5528818" y="601853"/>
                </a:cubicBezTo>
                <a:cubicBezTo>
                  <a:pt x="6274054" y="693420"/>
                  <a:pt x="6000750" y="0"/>
                  <a:pt x="6063869" y="2884424"/>
                </a:cubicBezTo>
                <a:cubicBezTo>
                  <a:pt x="6029833" y="4200398"/>
                  <a:pt x="6083554" y="5679694"/>
                  <a:pt x="6045073" y="6923913"/>
                </a:cubicBezTo>
                <a:close/>
              </a:path>
            </a:pathLst>
          </a:custGeom>
          <a:solidFill>
            <a:srgbClr val="FFFFFF"/>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5"/>
          <p:cNvSpPr/>
          <p:nvPr/>
        </p:nvSpPr>
        <p:spPr>
          <a:xfrm>
            <a:off x="9556804" y="-1103488"/>
            <a:ext cx="10339346" cy="11578134"/>
          </a:xfrm>
          <a:custGeom>
            <a:avLst/>
            <a:gdLst/>
            <a:ahLst/>
            <a:cxnLst/>
            <a:rect l="l" t="t" r="r" b="b"/>
            <a:pathLst>
              <a:path w="6274054" h="7025767" extrusionOk="0">
                <a:moveTo>
                  <a:pt x="6045073" y="6923913"/>
                </a:moveTo>
                <a:cubicBezTo>
                  <a:pt x="4541393" y="6946011"/>
                  <a:pt x="2941320" y="6924929"/>
                  <a:pt x="1445641" y="6933946"/>
                </a:cubicBezTo>
                <a:cubicBezTo>
                  <a:pt x="1132586" y="6926707"/>
                  <a:pt x="794131" y="6947408"/>
                  <a:pt x="467741" y="6934708"/>
                </a:cubicBezTo>
                <a:cubicBezTo>
                  <a:pt x="394335" y="6926961"/>
                  <a:pt x="0" y="7025767"/>
                  <a:pt x="252984" y="6679565"/>
                </a:cubicBezTo>
                <a:cubicBezTo>
                  <a:pt x="343789" y="6624066"/>
                  <a:pt x="240284" y="6527927"/>
                  <a:pt x="271145" y="6440297"/>
                </a:cubicBezTo>
                <a:cubicBezTo>
                  <a:pt x="385064" y="6325997"/>
                  <a:pt x="253365" y="6154420"/>
                  <a:pt x="180086" y="5980684"/>
                </a:cubicBezTo>
                <a:cubicBezTo>
                  <a:pt x="173990" y="5836285"/>
                  <a:pt x="293243" y="5720080"/>
                  <a:pt x="219710" y="5566283"/>
                </a:cubicBezTo>
                <a:cubicBezTo>
                  <a:pt x="226441" y="5493258"/>
                  <a:pt x="222504" y="5364861"/>
                  <a:pt x="154813" y="5303520"/>
                </a:cubicBezTo>
                <a:cubicBezTo>
                  <a:pt x="60960" y="5252847"/>
                  <a:pt x="270002" y="5097907"/>
                  <a:pt x="241554" y="4958969"/>
                </a:cubicBezTo>
                <a:cubicBezTo>
                  <a:pt x="249936" y="4830953"/>
                  <a:pt x="239776" y="4682617"/>
                  <a:pt x="214249" y="4531233"/>
                </a:cubicBezTo>
                <a:cubicBezTo>
                  <a:pt x="220726" y="4479290"/>
                  <a:pt x="249301" y="4431538"/>
                  <a:pt x="237998" y="4381627"/>
                </a:cubicBezTo>
                <a:cubicBezTo>
                  <a:pt x="241808" y="4308856"/>
                  <a:pt x="334137" y="4236085"/>
                  <a:pt x="266065" y="4175125"/>
                </a:cubicBezTo>
                <a:cubicBezTo>
                  <a:pt x="254254" y="4164838"/>
                  <a:pt x="267970" y="4147439"/>
                  <a:pt x="282829" y="4128770"/>
                </a:cubicBezTo>
                <a:cubicBezTo>
                  <a:pt x="272288" y="4119118"/>
                  <a:pt x="185801" y="3975735"/>
                  <a:pt x="223901" y="3916807"/>
                </a:cubicBezTo>
                <a:cubicBezTo>
                  <a:pt x="221742" y="3853180"/>
                  <a:pt x="297942" y="3860546"/>
                  <a:pt x="224155" y="3721735"/>
                </a:cubicBezTo>
                <a:cubicBezTo>
                  <a:pt x="175133" y="3708019"/>
                  <a:pt x="331470" y="3537712"/>
                  <a:pt x="398399" y="3410585"/>
                </a:cubicBezTo>
                <a:cubicBezTo>
                  <a:pt x="378841" y="3338195"/>
                  <a:pt x="428498" y="3276092"/>
                  <a:pt x="449453" y="3202940"/>
                </a:cubicBezTo>
                <a:cubicBezTo>
                  <a:pt x="471805" y="3096514"/>
                  <a:pt x="449199" y="3031236"/>
                  <a:pt x="565150" y="2936113"/>
                </a:cubicBezTo>
                <a:cubicBezTo>
                  <a:pt x="599186" y="2862453"/>
                  <a:pt x="512953" y="2778633"/>
                  <a:pt x="556133" y="2666238"/>
                </a:cubicBezTo>
                <a:cubicBezTo>
                  <a:pt x="537337" y="2651125"/>
                  <a:pt x="590296" y="2634107"/>
                  <a:pt x="556260" y="2608453"/>
                </a:cubicBezTo>
                <a:cubicBezTo>
                  <a:pt x="541147" y="2588133"/>
                  <a:pt x="510794" y="2592324"/>
                  <a:pt x="540258" y="2549906"/>
                </a:cubicBezTo>
                <a:cubicBezTo>
                  <a:pt x="529717" y="2532888"/>
                  <a:pt x="574294" y="2410587"/>
                  <a:pt x="550672" y="2322068"/>
                </a:cubicBezTo>
                <a:cubicBezTo>
                  <a:pt x="546608" y="2311400"/>
                  <a:pt x="613410" y="2273427"/>
                  <a:pt x="586867" y="2247265"/>
                </a:cubicBezTo>
                <a:cubicBezTo>
                  <a:pt x="616839" y="2186432"/>
                  <a:pt x="518795" y="2149983"/>
                  <a:pt x="601853" y="2010791"/>
                </a:cubicBezTo>
                <a:cubicBezTo>
                  <a:pt x="553847" y="1976120"/>
                  <a:pt x="571500" y="1934718"/>
                  <a:pt x="567309" y="1894078"/>
                </a:cubicBezTo>
                <a:cubicBezTo>
                  <a:pt x="623316" y="1828038"/>
                  <a:pt x="645541" y="1689481"/>
                  <a:pt x="770382" y="1441196"/>
                </a:cubicBezTo>
                <a:cubicBezTo>
                  <a:pt x="836422" y="1354836"/>
                  <a:pt x="828294" y="1225042"/>
                  <a:pt x="912749" y="1005078"/>
                </a:cubicBezTo>
                <a:cubicBezTo>
                  <a:pt x="886714" y="977011"/>
                  <a:pt x="1022477" y="986790"/>
                  <a:pt x="1114298" y="806831"/>
                </a:cubicBezTo>
                <a:cubicBezTo>
                  <a:pt x="1098804" y="738886"/>
                  <a:pt x="1201293" y="676021"/>
                  <a:pt x="1157986" y="599567"/>
                </a:cubicBezTo>
                <a:cubicBezTo>
                  <a:pt x="1570228" y="609219"/>
                  <a:pt x="2071116" y="598805"/>
                  <a:pt x="2572766" y="601599"/>
                </a:cubicBezTo>
                <a:cubicBezTo>
                  <a:pt x="3586988" y="605282"/>
                  <a:pt x="4528185" y="602742"/>
                  <a:pt x="5528818" y="601853"/>
                </a:cubicBezTo>
                <a:cubicBezTo>
                  <a:pt x="6274054" y="693420"/>
                  <a:pt x="6000750" y="0"/>
                  <a:pt x="6063869" y="2884424"/>
                </a:cubicBezTo>
                <a:cubicBezTo>
                  <a:pt x="6029833" y="4200398"/>
                  <a:pt x="6083554" y="5679694"/>
                  <a:pt x="6045073" y="6923913"/>
                </a:cubicBezTo>
                <a:close/>
              </a:path>
            </a:pathLst>
          </a:custGeom>
          <a:blipFill rotWithShape="1">
            <a:blip r:embed="rId3">
              <a:alphaModFix/>
            </a:blip>
            <a:stretch>
              <a:fillRect t="-33796" b="-6310"/>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5"/>
          <p:cNvSpPr txBox="1"/>
          <p:nvPr/>
        </p:nvSpPr>
        <p:spPr>
          <a:xfrm>
            <a:off x="1114526" y="4035073"/>
            <a:ext cx="7140845" cy="3738989"/>
          </a:xfrm>
          <a:prstGeom prst="rect">
            <a:avLst/>
          </a:prstGeom>
          <a:noFill/>
          <a:ln>
            <a:noFill/>
          </a:ln>
        </p:spPr>
        <p:txBody>
          <a:bodyPr spcFirstLastPara="1" wrap="square" lIns="0" tIns="0" rIns="0" bIns="0" anchor="t" anchorCtr="0">
            <a:spAutoFit/>
          </a:bodyPr>
          <a:lstStyle/>
          <a:p>
            <a:pPr marL="0" marR="0" lvl="0" indent="0" algn="l" rtl="0">
              <a:lnSpc>
                <a:spcPct val="139973"/>
              </a:lnSpc>
              <a:spcBef>
                <a:spcPts val="0"/>
              </a:spcBef>
              <a:spcAft>
                <a:spcPts val="0"/>
              </a:spcAft>
              <a:buNone/>
            </a:pPr>
            <a:r>
              <a:rPr lang="en-US" sz="2294" b="0" i="0" u="none" strike="noStrike" cap="none">
                <a:solidFill>
                  <a:srgbClr val="FFFFFF"/>
                </a:solidFill>
                <a:latin typeface="Montserrat"/>
                <a:ea typeface="Montserrat"/>
                <a:cs typeface="Montserrat"/>
                <a:sym typeface="Montserrat"/>
              </a:rPr>
              <a:t>Indulge in a luxury beachfront escape, our Beachfront Pool Villa boasts a complete island experience. With the same generous layout as the Sea Breeze Villas, this type of villa offers a private pool facing the peaceful lagoon allowing guests to fully recharge and reconnect with those who matter most. Total of 1 units (173 sqm.)</a:t>
            </a:r>
            <a:endParaRPr/>
          </a:p>
          <a:p>
            <a:pPr marL="0" marR="0" lvl="0" indent="0" algn="l" rtl="0">
              <a:lnSpc>
                <a:spcPct val="181996"/>
              </a:lnSpc>
              <a:spcBef>
                <a:spcPts val="0"/>
              </a:spcBef>
              <a:spcAft>
                <a:spcPts val="0"/>
              </a:spcAft>
              <a:buNone/>
            </a:pPr>
            <a:endParaRPr sz="2294" b="0" i="0" u="none" strike="noStrike" cap="none">
              <a:solidFill>
                <a:srgbClr val="FFFFFF"/>
              </a:solidFill>
              <a:latin typeface="Montserrat"/>
              <a:ea typeface="Montserrat"/>
              <a:cs typeface="Montserrat"/>
              <a:sym typeface="Montserrat"/>
            </a:endParaRPr>
          </a:p>
        </p:txBody>
      </p:sp>
      <p:sp>
        <p:nvSpPr>
          <p:cNvPr id="332" name="Google Shape;332;p15"/>
          <p:cNvSpPr txBox="1"/>
          <p:nvPr/>
        </p:nvSpPr>
        <p:spPr>
          <a:xfrm>
            <a:off x="1028700" y="1761512"/>
            <a:ext cx="9674194" cy="3164264"/>
          </a:xfrm>
          <a:prstGeom prst="rect">
            <a:avLst/>
          </a:prstGeom>
          <a:noFill/>
          <a:ln>
            <a:noFill/>
          </a:ln>
        </p:spPr>
        <p:txBody>
          <a:bodyPr spcFirstLastPara="1" wrap="square" lIns="0" tIns="0" rIns="0" bIns="0" anchor="t" anchorCtr="0">
            <a:spAutoFit/>
          </a:bodyPr>
          <a:lstStyle/>
          <a:p>
            <a:pPr marL="0" marR="0" lvl="0" indent="0" algn="l" rtl="0">
              <a:lnSpc>
                <a:spcPct val="105992"/>
              </a:lnSpc>
              <a:spcBef>
                <a:spcPts val="0"/>
              </a:spcBef>
              <a:spcAft>
                <a:spcPts val="0"/>
              </a:spcAft>
              <a:buNone/>
            </a:pPr>
            <a:r>
              <a:rPr lang="en-US" sz="7760" b="0" i="0" u="none" strike="noStrike" cap="none">
                <a:solidFill>
                  <a:srgbClr val="FEFBEE"/>
                </a:solidFill>
                <a:latin typeface="Montserrat"/>
                <a:ea typeface="Montserrat"/>
                <a:cs typeface="Montserrat"/>
                <a:sym typeface="Montserrat"/>
              </a:rPr>
              <a:t>BEACHFRONT POOL VILLA</a:t>
            </a:r>
            <a:endParaRPr/>
          </a:p>
          <a:p>
            <a:pPr marL="0" marR="0" lvl="0" indent="0" algn="l" rtl="0">
              <a:lnSpc>
                <a:spcPct val="105992"/>
              </a:lnSpc>
              <a:spcBef>
                <a:spcPts val="0"/>
              </a:spcBef>
              <a:spcAft>
                <a:spcPts val="0"/>
              </a:spcAft>
              <a:buNone/>
            </a:pPr>
            <a:endParaRPr sz="7760" b="0" i="0" u="none" strike="noStrike" cap="none">
              <a:solidFill>
                <a:srgbClr val="FEFBEE"/>
              </a:solidFill>
              <a:latin typeface="Montserrat"/>
              <a:ea typeface="Montserrat"/>
              <a:cs typeface="Montserrat"/>
              <a:sym typeface="Montserrat"/>
            </a:endParaRPr>
          </a:p>
        </p:txBody>
      </p:sp>
      <p:grpSp>
        <p:nvGrpSpPr>
          <p:cNvPr id="333" name="Google Shape;333;p15"/>
          <p:cNvGrpSpPr/>
          <p:nvPr/>
        </p:nvGrpSpPr>
        <p:grpSpPr>
          <a:xfrm>
            <a:off x="7594382" y="8811904"/>
            <a:ext cx="760086" cy="446396"/>
            <a:chOff x="0" y="0"/>
            <a:chExt cx="1013447" cy="595195"/>
          </a:xfrm>
        </p:grpSpPr>
        <p:sp>
          <p:nvSpPr>
            <p:cNvPr id="334" name="Google Shape;334;p15"/>
            <p:cNvSpPr/>
            <p:nvPr/>
          </p:nvSpPr>
          <p:spPr>
            <a:xfrm>
              <a:off x="0" y="0"/>
              <a:ext cx="251470" cy="595195"/>
            </a:xfrm>
            <a:custGeom>
              <a:avLst/>
              <a:gdLst/>
              <a:ahLst/>
              <a:cxnLst/>
              <a:rect l="l" t="t" r="r" b="b"/>
              <a:pathLst>
                <a:path w="251470" h="595195" extrusionOk="0">
                  <a:moveTo>
                    <a:pt x="0" y="0"/>
                  </a:moveTo>
                  <a:lnTo>
                    <a:pt x="251470" y="0"/>
                  </a:lnTo>
                  <a:lnTo>
                    <a:pt x="251470" y="595195"/>
                  </a:lnTo>
                  <a:lnTo>
                    <a:pt x="0" y="595195"/>
                  </a:lnTo>
                  <a:lnTo>
                    <a:pt x="0" y="0"/>
                  </a:lnTo>
                  <a:close/>
                </a:path>
              </a:pathLst>
            </a:custGeom>
            <a:blipFill rotWithShape="1">
              <a:blip r:embed="rId4">
                <a:alphaModFix/>
              </a:blip>
              <a:stretch>
                <a:fillRect/>
              </a:stretch>
            </a:blipFill>
            <a:ln>
              <a:noFill/>
            </a:ln>
          </p:spPr>
          <p:txBody>
            <a:bodyPr/>
            <a:lstStyle/>
            <a:p>
              <a:endParaRPr lang="en-US"/>
            </a:p>
          </p:txBody>
        </p:sp>
        <p:sp>
          <p:nvSpPr>
            <p:cNvPr id="335" name="Google Shape;335;p15"/>
            <p:cNvSpPr/>
            <p:nvPr/>
          </p:nvSpPr>
          <p:spPr>
            <a:xfrm>
              <a:off x="287124" y="0"/>
              <a:ext cx="251470" cy="595195"/>
            </a:xfrm>
            <a:custGeom>
              <a:avLst/>
              <a:gdLst/>
              <a:ahLst/>
              <a:cxnLst/>
              <a:rect l="l" t="t" r="r" b="b"/>
              <a:pathLst>
                <a:path w="251470" h="595195" extrusionOk="0">
                  <a:moveTo>
                    <a:pt x="0" y="0"/>
                  </a:moveTo>
                  <a:lnTo>
                    <a:pt x="251469" y="0"/>
                  </a:lnTo>
                  <a:lnTo>
                    <a:pt x="251469" y="595195"/>
                  </a:lnTo>
                  <a:lnTo>
                    <a:pt x="0" y="595195"/>
                  </a:lnTo>
                  <a:lnTo>
                    <a:pt x="0" y="0"/>
                  </a:lnTo>
                  <a:close/>
                </a:path>
              </a:pathLst>
            </a:custGeom>
            <a:blipFill rotWithShape="1">
              <a:blip r:embed="rId4">
                <a:alphaModFix/>
              </a:blip>
              <a:stretch>
                <a:fillRect/>
              </a:stretch>
            </a:blipFill>
            <a:ln>
              <a:noFill/>
            </a:ln>
          </p:spPr>
          <p:txBody>
            <a:bodyPr/>
            <a:lstStyle/>
            <a:p>
              <a:endParaRPr lang="en-US"/>
            </a:p>
          </p:txBody>
        </p:sp>
        <p:sp>
          <p:nvSpPr>
            <p:cNvPr id="336" name="Google Shape;336;p15"/>
            <p:cNvSpPr/>
            <p:nvPr/>
          </p:nvSpPr>
          <p:spPr>
            <a:xfrm>
              <a:off x="761977" y="0"/>
              <a:ext cx="251470" cy="595195"/>
            </a:xfrm>
            <a:custGeom>
              <a:avLst/>
              <a:gdLst/>
              <a:ahLst/>
              <a:cxnLst/>
              <a:rect l="l" t="t" r="r" b="b"/>
              <a:pathLst>
                <a:path w="251470" h="595195" extrusionOk="0">
                  <a:moveTo>
                    <a:pt x="0" y="0"/>
                  </a:moveTo>
                  <a:lnTo>
                    <a:pt x="251469" y="0"/>
                  </a:lnTo>
                  <a:lnTo>
                    <a:pt x="251469" y="595195"/>
                  </a:lnTo>
                  <a:lnTo>
                    <a:pt x="0" y="595195"/>
                  </a:lnTo>
                  <a:lnTo>
                    <a:pt x="0" y="0"/>
                  </a:lnTo>
                  <a:close/>
                </a:path>
              </a:pathLst>
            </a:custGeom>
            <a:blipFill rotWithShape="1">
              <a:blip r:embed="rId4">
                <a:alphaModFix/>
              </a:blip>
              <a:stretch>
                <a:fillRect/>
              </a:stretch>
            </a:blipFill>
            <a:ln>
              <a:noFill/>
            </a:ln>
          </p:spPr>
          <p:txBody>
            <a:bodyPr/>
            <a:lstStyle/>
            <a:p>
              <a:endParaRPr lang="en-US"/>
            </a:p>
          </p:txBody>
        </p:sp>
        <p:sp>
          <p:nvSpPr>
            <p:cNvPr id="337" name="Google Shape;337;p15"/>
            <p:cNvSpPr txBox="1"/>
            <p:nvPr/>
          </p:nvSpPr>
          <p:spPr>
            <a:xfrm>
              <a:off x="569225" y="47246"/>
              <a:ext cx="318487" cy="413670"/>
            </a:xfrm>
            <a:prstGeom prst="rect">
              <a:avLst/>
            </a:prstGeom>
            <a:noFill/>
            <a:ln>
              <a:noFill/>
            </a:ln>
          </p:spPr>
          <p:txBody>
            <a:bodyPr spcFirstLastPara="1" wrap="square" lIns="0" tIns="0" rIns="0" bIns="0" anchor="t" anchorCtr="0">
              <a:spAutoFit/>
            </a:bodyPr>
            <a:lstStyle/>
            <a:p>
              <a:pPr marL="0" marR="0" lvl="0" indent="0" algn="l" rtl="0">
                <a:lnSpc>
                  <a:spcPct val="140021"/>
                </a:lnSpc>
                <a:spcBef>
                  <a:spcPts val="0"/>
                </a:spcBef>
                <a:spcAft>
                  <a:spcPts val="0"/>
                </a:spcAft>
                <a:buNone/>
              </a:pPr>
              <a:r>
                <a:rPr lang="en-US" sz="1824" b="0" i="0" u="none" strike="noStrike" cap="none">
                  <a:solidFill>
                    <a:srgbClr val="FFFFFF"/>
                  </a:solidFill>
                  <a:latin typeface="Lato"/>
                  <a:ea typeface="Lato"/>
                  <a:cs typeface="Lato"/>
                  <a:sym typeface="Lato"/>
                </a:rPr>
                <a:t>+</a:t>
              </a: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B8D93"/>
        </a:solidFill>
        <a:effectLst/>
      </p:bgPr>
    </p:bg>
    <p:spTree>
      <p:nvGrpSpPr>
        <p:cNvPr id="1" name="Shape 341"/>
        <p:cNvGrpSpPr/>
        <p:nvPr/>
      </p:nvGrpSpPr>
      <p:grpSpPr>
        <a:xfrm>
          <a:off x="0" y="0"/>
          <a:ext cx="0" cy="0"/>
          <a:chOff x="0" y="0"/>
          <a:chExt cx="0" cy="0"/>
        </a:xfrm>
      </p:grpSpPr>
      <p:sp>
        <p:nvSpPr>
          <p:cNvPr id="342" name="Google Shape;342;p16"/>
          <p:cNvSpPr/>
          <p:nvPr/>
        </p:nvSpPr>
        <p:spPr>
          <a:xfrm>
            <a:off x="0" y="-561276"/>
            <a:ext cx="20603501" cy="11077152"/>
          </a:xfrm>
          <a:custGeom>
            <a:avLst/>
            <a:gdLst/>
            <a:ahLst/>
            <a:cxnLst/>
            <a:rect l="l" t="t" r="r" b="b"/>
            <a:pathLst>
              <a:path w="3192021" h="1716141" extrusionOk="0">
                <a:moveTo>
                  <a:pt x="0" y="0"/>
                </a:moveTo>
                <a:lnTo>
                  <a:pt x="3192021" y="0"/>
                </a:lnTo>
                <a:lnTo>
                  <a:pt x="3192021" y="1716141"/>
                </a:lnTo>
                <a:lnTo>
                  <a:pt x="0" y="1716141"/>
                </a:lnTo>
                <a:close/>
              </a:path>
            </a:pathLst>
          </a:custGeom>
          <a:blipFill rotWithShape="1">
            <a:blip r:embed="rId3">
              <a:alphaModFix amt="80000"/>
            </a:blip>
            <a:stretch>
              <a:fillRect t="-11960" b="-11960"/>
            </a:stretch>
          </a:blipFill>
          <a:ln>
            <a:noFill/>
          </a:ln>
        </p:spPr>
        <p:txBody>
          <a:bodyPr/>
          <a:lstStyle/>
          <a:p>
            <a:endParaRPr lang="en-US"/>
          </a:p>
        </p:txBody>
      </p:sp>
      <p:sp>
        <p:nvSpPr>
          <p:cNvPr id="343" name="Google Shape;343;p16"/>
          <p:cNvSpPr/>
          <p:nvPr/>
        </p:nvSpPr>
        <p:spPr>
          <a:xfrm>
            <a:off x="14978361" y="-278409"/>
            <a:ext cx="16411250" cy="10851911"/>
          </a:xfrm>
          <a:custGeom>
            <a:avLst/>
            <a:gdLst/>
            <a:ahLst/>
            <a:cxnLst/>
            <a:rect l="l" t="t" r="r" b="b"/>
            <a:pathLst>
              <a:path w="6437884" h="4257040" extrusionOk="0">
                <a:moveTo>
                  <a:pt x="6341491" y="4226433"/>
                </a:moveTo>
                <a:cubicBezTo>
                  <a:pt x="4280281" y="4234307"/>
                  <a:pt x="2233295" y="4225925"/>
                  <a:pt x="93726" y="4234434"/>
                </a:cubicBezTo>
                <a:cubicBezTo>
                  <a:pt x="61976" y="4223893"/>
                  <a:pt x="79883" y="4181729"/>
                  <a:pt x="73787" y="4144518"/>
                </a:cubicBezTo>
                <a:cubicBezTo>
                  <a:pt x="58674" y="4096766"/>
                  <a:pt x="0" y="4066413"/>
                  <a:pt x="84455" y="3977005"/>
                </a:cubicBezTo>
                <a:cubicBezTo>
                  <a:pt x="103759" y="3930650"/>
                  <a:pt x="120269" y="3876040"/>
                  <a:pt x="135001" y="3832352"/>
                </a:cubicBezTo>
                <a:cubicBezTo>
                  <a:pt x="199009" y="3782060"/>
                  <a:pt x="241046" y="3726561"/>
                  <a:pt x="303403" y="3660521"/>
                </a:cubicBezTo>
                <a:cubicBezTo>
                  <a:pt x="375158" y="3572129"/>
                  <a:pt x="324104" y="3492500"/>
                  <a:pt x="437642" y="3440049"/>
                </a:cubicBezTo>
                <a:cubicBezTo>
                  <a:pt x="421513" y="3404235"/>
                  <a:pt x="463931" y="3368803"/>
                  <a:pt x="443357" y="3323336"/>
                </a:cubicBezTo>
                <a:cubicBezTo>
                  <a:pt x="448564" y="3239008"/>
                  <a:pt x="446532" y="3244215"/>
                  <a:pt x="542036" y="3139313"/>
                </a:cubicBezTo>
                <a:cubicBezTo>
                  <a:pt x="552704" y="3089529"/>
                  <a:pt x="490728" y="3042285"/>
                  <a:pt x="618490" y="2959862"/>
                </a:cubicBezTo>
                <a:cubicBezTo>
                  <a:pt x="631444" y="2894965"/>
                  <a:pt x="651891" y="2868041"/>
                  <a:pt x="717296" y="2816606"/>
                </a:cubicBezTo>
                <a:cubicBezTo>
                  <a:pt x="760095" y="2811526"/>
                  <a:pt x="705993" y="2703703"/>
                  <a:pt x="768477" y="2618105"/>
                </a:cubicBezTo>
                <a:cubicBezTo>
                  <a:pt x="788924" y="2583307"/>
                  <a:pt x="731647" y="2538984"/>
                  <a:pt x="805815" y="2425954"/>
                </a:cubicBezTo>
                <a:cubicBezTo>
                  <a:pt x="828167" y="2378202"/>
                  <a:pt x="826262" y="2341753"/>
                  <a:pt x="830199" y="2276602"/>
                </a:cubicBezTo>
                <a:cubicBezTo>
                  <a:pt x="892810" y="2216277"/>
                  <a:pt x="930021" y="2166239"/>
                  <a:pt x="939419" y="2060575"/>
                </a:cubicBezTo>
                <a:cubicBezTo>
                  <a:pt x="995426" y="1975866"/>
                  <a:pt x="1038860" y="1964182"/>
                  <a:pt x="990346" y="1833245"/>
                </a:cubicBezTo>
                <a:cubicBezTo>
                  <a:pt x="1048893" y="1747012"/>
                  <a:pt x="1075944" y="1582674"/>
                  <a:pt x="1133094" y="1484757"/>
                </a:cubicBezTo>
                <a:cubicBezTo>
                  <a:pt x="1107313" y="1420749"/>
                  <a:pt x="1137666" y="1331595"/>
                  <a:pt x="1097915" y="1262126"/>
                </a:cubicBezTo>
                <a:cubicBezTo>
                  <a:pt x="1152017" y="1137285"/>
                  <a:pt x="1106678" y="1185418"/>
                  <a:pt x="1083310" y="985647"/>
                </a:cubicBezTo>
                <a:cubicBezTo>
                  <a:pt x="1082167" y="963549"/>
                  <a:pt x="1056386" y="939292"/>
                  <a:pt x="1024890" y="914908"/>
                </a:cubicBezTo>
                <a:cubicBezTo>
                  <a:pt x="1037971" y="909828"/>
                  <a:pt x="1042289" y="837819"/>
                  <a:pt x="997966" y="824738"/>
                </a:cubicBezTo>
                <a:cubicBezTo>
                  <a:pt x="889762" y="775462"/>
                  <a:pt x="898525" y="645160"/>
                  <a:pt x="794512" y="570230"/>
                </a:cubicBezTo>
                <a:cubicBezTo>
                  <a:pt x="823976" y="457327"/>
                  <a:pt x="732790" y="389001"/>
                  <a:pt x="688467" y="295021"/>
                </a:cubicBezTo>
                <a:cubicBezTo>
                  <a:pt x="660527" y="270637"/>
                  <a:pt x="726694" y="269367"/>
                  <a:pt x="731393" y="248666"/>
                </a:cubicBezTo>
                <a:cubicBezTo>
                  <a:pt x="734568" y="241046"/>
                  <a:pt x="756920" y="170688"/>
                  <a:pt x="738759" y="154051"/>
                </a:cubicBezTo>
                <a:cubicBezTo>
                  <a:pt x="703199" y="134239"/>
                  <a:pt x="730504" y="110744"/>
                  <a:pt x="739902" y="77724"/>
                </a:cubicBezTo>
                <a:cubicBezTo>
                  <a:pt x="748411" y="61595"/>
                  <a:pt x="697992" y="2794"/>
                  <a:pt x="775589" y="25781"/>
                </a:cubicBezTo>
                <a:cubicBezTo>
                  <a:pt x="2374773" y="16129"/>
                  <a:pt x="3964559" y="29464"/>
                  <a:pt x="5604891" y="21336"/>
                </a:cubicBezTo>
                <a:cubicBezTo>
                  <a:pt x="5854573" y="38608"/>
                  <a:pt x="6136005" y="0"/>
                  <a:pt x="6383401" y="33782"/>
                </a:cubicBezTo>
                <a:cubicBezTo>
                  <a:pt x="6383909" y="571754"/>
                  <a:pt x="6385306" y="1170305"/>
                  <a:pt x="6384544" y="1710944"/>
                </a:cubicBezTo>
                <a:cubicBezTo>
                  <a:pt x="6386703" y="2484501"/>
                  <a:pt x="6379464" y="3261995"/>
                  <a:pt x="6388608" y="4038473"/>
                </a:cubicBezTo>
                <a:cubicBezTo>
                  <a:pt x="6357747" y="4044061"/>
                  <a:pt x="6437884" y="4257040"/>
                  <a:pt x="6341491" y="4226433"/>
                </a:cubicBezTo>
                <a:close/>
              </a:path>
            </a:pathLst>
          </a:custGeom>
          <a:solidFill>
            <a:srgbClr val="5B2E4A"/>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6"/>
          <p:cNvSpPr/>
          <p:nvPr/>
        </p:nvSpPr>
        <p:spPr>
          <a:xfrm rot="10800000">
            <a:off x="-13199512" y="-57626"/>
            <a:ext cx="16411250" cy="10851911"/>
          </a:xfrm>
          <a:custGeom>
            <a:avLst/>
            <a:gdLst/>
            <a:ahLst/>
            <a:cxnLst/>
            <a:rect l="l" t="t" r="r" b="b"/>
            <a:pathLst>
              <a:path w="6437884" h="4257040" extrusionOk="0">
                <a:moveTo>
                  <a:pt x="6341491" y="4226433"/>
                </a:moveTo>
                <a:cubicBezTo>
                  <a:pt x="4280281" y="4234307"/>
                  <a:pt x="2233295" y="4225925"/>
                  <a:pt x="93726" y="4234434"/>
                </a:cubicBezTo>
                <a:cubicBezTo>
                  <a:pt x="61976" y="4223893"/>
                  <a:pt x="79883" y="4181729"/>
                  <a:pt x="73787" y="4144518"/>
                </a:cubicBezTo>
                <a:cubicBezTo>
                  <a:pt x="58674" y="4096766"/>
                  <a:pt x="0" y="4066413"/>
                  <a:pt x="84455" y="3977005"/>
                </a:cubicBezTo>
                <a:cubicBezTo>
                  <a:pt x="103759" y="3930650"/>
                  <a:pt x="120269" y="3876040"/>
                  <a:pt x="135001" y="3832352"/>
                </a:cubicBezTo>
                <a:cubicBezTo>
                  <a:pt x="199009" y="3782060"/>
                  <a:pt x="241046" y="3726561"/>
                  <a:pt x="303403" y="3660521"/>
                </a:cubicBezTo>
                <a:cubicBezTo>
                  <a:pt x="375158" y="3572129"/>
                  <a:pt x="324104" y="3492500"/>
                  <a:pt x="437642" y="3440049"/>
                </a:cubicBezTo>
                <a:cubicBezTo>
                  <a:pt x="421513" y="3404235"/>
                  <a:pt x="463931" y="3368803"/>
                  <a:pt x="443357" y="3323336"/>
                </a:cubicBezTo>
                <a:cubicBezTo>
                  <a:pt x="448564" y="3239008"/>
                  <a:pt x="446532" y="3244215"/>
                  <a:pt x="542036" y="3139313"/>
                </a:cubicBezTo>
                <a:cubicBezTo>
                  <a:pt x="552704" y="3089529"/>
                  <a:pt x="490728" y="3042285"/>
                  <a:pt x="618490" y="2959862"/>
                </a:cubicBezTo>
                <a:cubicBezTo>
                  <a:pt x="631444" y="2894965"/>
                  <a:pt x="651891" y="2868041"/>
                  <a:pt x="717296" y="2816606"/>
                </a:cubicBezTo>
                <a:cubicBezTo>
                  <a:pt x="760095" y="2811526"/>
                  <a:pt x="705993" y="2703703"/>
                  <a:pt x="768477" y="2618105"/>
                </a:cubicBezTo>
                <a:cubicBezTo>
                  <a:pt x="788924" y="2583307"/>
                  <a:pt x="731647" y="2538984"/>
                  <a:pt x="805815" y="2425954"/>
                </a:cubicBezTo>
                <a:cubicBezTo>
                  <a:pt x="828167" y="2378202"/>
                  <a:pt x="826262" y="2341753"/>
                  <a:pt x="830199" y="2276602"/>
                </a:cubicBezTo>
                <a:cubicBezTo>
                  <a:pt x="892810" y="2216277"/>
                  <a:pt x="930021" y="2166239"/>
                  <a:pt x="939419" y="2060575"/>
                </a:cubicBezTo>
                <a:cubicBezTo>
                  <a:pt x="995426" y="1975866"/>
                  <a:pt x="1038860" y="1964182"/>
                  <a:pt x="990346" y="1833245"/>
                </a:cubicBezTo>
                <a:cubicBezTo>
                  <a:pt x="1048893" y="1747012"/>
                  <a:pt x="1075944" y="1582674"/>
                  <a:pt x="1133094" y="1484757"/>
                </a:cubicBezTo>
                <a:cubicBezTo>
                  <a:pt x="1107313" y="1420749"/>
                  <a:pt x="1137666" y="1331595"/>
                  <a:pt x="1097915" y="1262126"/>
                </a:cubicBezTo>
                <a:cubicBezTo>
                  <a:pt x="1152017" y="1137285"/>
                  <a:pt x="1106678" y="1185418"/>
                  <a:pt x="1083310" y="985647"/>
                </a:cubicBezTo>
                <a:cubicBezTo>
                  <a:pt x="1082167" y="963549"/>
                  <a:pt x="1056386" y="939292"/>
                  <a:pt x="1024890" y="914908"/>
                </a:cubicBezTo>
                <a:cubicBezTo>
                  <a:pt x="1037971" y="909828"/>
                  <a:pt x="1042289" y="837819"/>
                  <a:pt x="997966" y="824738"/>
                </a:cubicBezTo>
                <a:cubicBezTo>
                  <a:pt x="889762" y="775462"/>
                  <a:pt x="898525" y="645160"/>
                  <a:pt x="794512" y="570230"/>
                </a:cubicBezTo>
                <a:cubicBezTo>
                  <a:pt x="823976" y="457327"/>
                  <a:pt x="732790" y="389001"/>
                  <a:pt x="688467" y="295021"/>
                </a:cubicBezTo>
                <a:cubicBezTo>
                  <a:pt x="660527" y="270637"/>
                  <a:pt x="726694" y="269367"/>
                  <a:pt x="731393" y="248666"/>
                </a:cubicBezTo>
                <a:cubicBezTo>
                  <a:pt x="734568" y="241046"/>
                  <a:pt x="756920" y="170688"/>
                  <a:pt x="738759" y="154051"/>
                </a:cubicBezTo>
                <a:cubicBezTo>
                  <a:pt x="703199" y="134239"/>
                  <a:pt x="730504" y="110744"/>
                  <a:pt x="739902" y="77724"/>
                </a:cubicBezTo>
                <a:cubicBezTo>
                  <a:pt x="748411" y="61595"/>
                  <a:pt x="697992" y="2794"/>
                  <a:pt x="775589" y="25781"/>
                </a:cubicBezTo>
                <a:cubicBezTo>
                  <a:pt x="2374773" y="16129"/>
                  <a:pt x="3964559" y="29464"/>
                  <a:pt x="5604891" y="21336"/>
                </a:cubicBezTo>
                <a:cubicBezTo>
                  <a:pt x="5854573" y="38608"/>
                  <a:pt x="6136005" y="0"/>
                  <a:pt x="6383401" y="33782"/>
                </a:cubicBezTo>
                <a:cubicBezTo>
                  <a:pt x="6383909" y="571754"/>
                  <a:pt x="6385306" y="1170305"/>
                  <a:pt x="6384544" y="1710944"/>
                </a:cubicBezTo>
                <a:cubicBezTo>
                  <a:pt x="6386703" y="2484501"/>
                  <a:pt x="6379464" y="3261995"/>
                  <a:pt x="6388608" y="4038473"/>
                </a:cubicBezTo>
                <a:cubicBezTo>
                  <a:pt x="6357747" y="4044061"/>
                  <a:pt x="6437884" y="4257040"/>
                  <a:pt x="6341491" y="4226433"/>
                </a:cubicBezTo>
                <a:close/>
              </a:path>
            </a:pathLst>
          </a:custGeom>
          <a:solidFill>
            <a:srgbClr val="5B2E4A"/>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6"/>
          <p:cNvSpPr/>
          <p:nvPr/>
        </p:nvSpPr>
        <p:spPr>
          <a:xfrm rot="-2583524">
            <a:off x="-629250" y="-2065662"/>
            <a:ext cx="5137842" cy="4131325"/>
          </a:xfrm>
          <a:custGeom>
            <a:avLst/>
            <a:gdLst/>
            <a:ahLst/>
            <a:cxnLst/>
            <a:rect l="l" t="t" r="r" b="b"/>
            <a:pathLst>
              <a:path w="5137842" h="4131325" extrusionOk="0">
                <a:moveTo>
                  <a:pt x="0" y="0"/>
                </a:moveTo>
                <a:lnTo>
                  <a:pt x="5137841" y="0"/>
                </a:lnTo>
                <a:lnTo>
                  <a:pt x="5137841" y="4131324"/>
                </a:lnTo>
                <a:lnTo>
                  <a:pt x="0" y="4131324"/>
                </a:lnTo>
                <a:lnTo>
                  <a:pt x="0" y="0"/>
                </a:lnTo>
                <a:close/>
              </a:path>
            </a:pathLst>
          </a:custGeom>
          <a:blipFill rotWithShape="1">
            <a:blip r:embed="rId4">
              <a:alphaModFix amt="7999"/>
            </a:blip>
            <a:stretch>
              <a:fillRect/>
            </a:stretch>
          </a:blipFill>
          <a:ln>
            <a:noFill/>
          </a:ln>
        </p:spPr>
        <p:txBody>
          <a:bodyPr/>
          <a:lstStyle/>
          <a:p>
            <a:endParaRPr lang="en-US"/>
          </a:p>
        </p:txBody>
      </p:sp>
      <p:sp>
        <p:nvSpPr>
          <p:cNvPr id="346" name="Google Shape;346;p16"/>
          <p:cNvSpPr/>
          <p:nvPr/>
        </p:nvSpPr>
        <p:spPr>
          <a:xfrm>
            <a:off x="15950437" y="7570656"/>
            <a:ext cx="4061155" cy="3829988"/>
          </a:xfrm>
          <a:custGeom>
            <a:avLst/>
            <a:gdLst/>
            <a:ahLst/>
            <a:cxnLst/>
            <a:rect l="l" t="t" r="r" b="b"/>
            <a:pathLst>
              <a:path w="4061155" h="3829988" extrusionOk="0">
                <a:moveTo>
                  <a:pt x="0" y="0"/>
                </a:moveTo>
                <a:lnTo>
                  <a:pt x="4061156" y="0"/>
                </a:lnTo>
                <a:lnTo>
                  <a:pt x="4061156" y="3829988"/>
                </a:lnTo>
                <a:lnTo>
                  <a:pt x="0" y="3829988"/>
                </a:lnTo>
                <a:lnTo>
                  <a:pt x="0" y="0"/>
                </a:lnTo>
                <a:close/>
              </a:path>
            </a:pathLst>
          </a:custGeom>
          <a:blipFill rotWithShape="1">
            <a:blip r:embed="rId5">
              <a:alphaModFix amt="7999"/>
            </a:blip>
            <a:stretch>
              <a:fillRect/>
            </a:stretch>
          </a:blipFill>
          <a:ln>
            <a:noFill/>
          </a:ln>
        </p:spPr>
        <p:txBody>
          <a:bodyPr/>
          <a:lstStyle/>
          <a:p>
            <a:endParaRPr lang="en-US"/>
          </a:p>
        </p:txBody>
      </p:sp>
      <p:sp>
        <p:nvSpPr>
          <p:cNvPr id="347" name="Google Shape;347;p16"/>
          <p:cNvSpPr txBox="1"/>
          <p:nvPr/>
        </p:nvSpPr>
        <p:spPr>
          <a:xfrm>
            <a:off x="-1942765" y="4363627"/>
            <a:ext cx="12339898" cy="1095375"/>
          </a:xfrm>
          <a:prstGeom prst="rect">
            <a:avLst/>
          </a:prstGeom>
          <a:noFill/>
          <a:ln>
            <a:noFill/>
          </a:ln>
        </p:spPr>
        <p:txBody>
          <a:bodyPr spcFirstLastPara="1" wrap="square" lIns="0" tIns="0" rIns="0" bIns="0" anchor="t" anchorCtr="0">
            <a:spAutoFit/>
          </a:bodyPr>
          <a:lstStyle/>
          <a:p>
            <a:pPr marL="0" marR="0" lvl="0" indent="0" algn="ctr" rtl="0">
              <a:lnSpc>
                <a:spcPct val="114001"/>
              </a:lnSpc>
              <a:spcBef>
                <a:spcPts val="0"/>
              </a:spcBef>
              <a:spcAft>
                <a:spcPts val="0"/>
              </a:spcAft>
              <a:buNone/>
            </a:pPr>
            <a:r>
              <a:rPr lang="en-US" sz="7499" b="0" i="0" u="none" strike="noStrike" cap="none">
                <a:solidFill>
                  <a:srgbClr val="FEFBEE"/>
                </a:solidFill>
                <a:latin typeface="Montserrat"/>
                <a:ea typeface="Montserrat"/>
                <a:cs typeface="Montserrat"/>
                <a:sym typeface="Montserrat"/>
              </a:rPr>
              <a:t>Facilities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17"/>
          <p:cNvSpPr/>
          <p:nvPr/>
        </p:nvSpPr>
        <p:spPr>
          <a:xfrm rot="10800000">
            <a:off x="-169300" y="-4878316"/>
            <a:ext cx="18626600" cy="10337763"/>
          </a:xfrm>
          <a:custGeom>
            <a:avLst/>
            <a:gdLst/>
            <a:ahLst/>
            <a:cxnLst/>
            <a:rect l="l" t="t" r="r" b="b"/>
            <a:pathLst>
              <a:path w="18626600" h="10337763" extrusionOk="0">
                <a:moveTo>
                  <a:pt x="18626600" y="10337763"/>
                </a:moveTo>
                <a:lnTo>
                  <a:pt x="0" y="10337763"/>
                </a:lnTo>
                <a:lnTo>
                  <a:pt x="0" y="0"/>
                </a:lnTo>
                <a:lnTo>
                  <a:pt x="18626600" y="0"/>
                </a:lnTo>
                <a:lnTo>
                  <a:pt x="18626600" y="10337763"/>
                </a:lnTo>
                <a:close/>
              </a:path>
            </a:pathLst>
          </a:custGeom>
          <a:blipFill rotWithShape="1">
            <a:blip r:embed="rId3">
              <a:alphaModFix/>
            </a:blip>
            <a:stretch>
              <a:fillRect/>
            </a:stretch>
          </a:blipFill>
          <a:ln>
            <a:noFill/>
          </a:ln>
        </p:spPr>
        <p:txBody>
          <a:bodyPr/>
          <a:lstStyle/>
          <a:p>
            <a:endParaRPr lang="en-US"/>
          </a:p>
        </p:txBody>
      </p:sp>
      <p:pic>
        <p:nvPicPr>
          <p:cNvPr id="353" name="Google Shape;353;p17"/>
          <p:cNvPicPr preferRelativeResize="0"/>
          <p:nvPr/>
        </p:nvPicPr>
        <p:blipFill rotWithShape="1">
          <a:blip r:embed="rId4">
            <a:alphaModFix/>
          </a:blip>
          <a:srcRect t="27794" b="4263"/>
          <a:stretch/>
        </p:blipFill>
        <p:spPr>
          <a:xfrm>
            <a:off x="1028700" y="1036922"/>
            <a:ext cx="11286597" cy="5112120"/>
          </a:xfrm>
          <a:prstGeom prst="rect">
            <a:avLst/>
          </a:prstGeom>
          <a:noFill/>
          <a:ln>
            <a:noFill/>
          </a:ln>
        </p:spPr>
      </p:pic>
      <p:grpSp>
        <p:nvGrpSpPr>
          <p:cNvPr id="354" name="Google Shape;354;p17"/>
          <p:cNvGrpSpPr/>
          <p:nvPr/>
        </p:nvGrpSpPr>
        <p:grpSpPr>
          <a:xfrm>
            <a:off x="9989288" y="3189190"/>
            <a:ext cx="6127109" cy="3770465"/>
            <a:chOff x="0" y="-19050"/>
            <a:chExt cx="968231" cy="595825"/>
          </a:xfrm>
        </p:grpSpPr>
        <p:sp>
          <p:nvSpPr>
            <p:cNvPr id="355" name="Google Shape;355;p17"/>
            <p:cNvSpPr/>
            <p:nvPr/>
          </p:nvSpPr>
          <p:spPr>
            <a:xfrm>
              <a:off x="0" y="0"/>
              <a:ext cx="968231" cy="576775"/>
            </a:xfrm>
            <a:custGeom>
              <a:avLst/>
              <a:gdLst/>
              <a:ahLst/>
              <a:cxnLst/>
              <a:rect l="l" t="t" r="r" b="b"/>
              <a:pathLst>
                <a:path w="968231" h="576775" extrusionOk="0">
                  <a:moveTo>
                    <a:pt x="0" y="0"/>
                  </a:moveTo>
                  <a:lnTo>
                    <a:pt x="968231" y="0"/>
                  </a:lnTo>
                  <a:lnTo>
                    <a:pt x="968231" y="576775"/>
                  </a:lnTo>
                  <a:lnTo>
                    <a:pt x="0" y="576775"/>
                  </a:lnTo>
                  <a:close/>
                </a:path>
              </a:pathLst>
            </a:custGeom>
            <a:solidFill>
              <a:srgbClr val="6E4E62"/>
            </a:solidFill>
            <a:ln>
              <a:noFill/>
            </a:ln>
          </p:spPr>
          <p:txBody>
            <a:bodyPr/>
            <a:lstStyle/>
            <a:p>
              <a:endParaRPr lang="en-US"/>
            </a:p>
          </p:txBody>
        </p:sp>
        <p:sp>
          <p:nvSpPr>
            <p:cNvPr id="356" name="Google Shape;356;p17"/>
            <p:cNvSpPr txBox="1"/>
            <p:nvPr/>
          </p:nvSpPr>
          <p:spPr>
            <a:xfrm>
              <a:off x="0" y="-19050"/>
              <a:ext cx="968231" cy="595825"/>
            </a:xfrm>
            <a:prstGeom prst="rect">
              <a:avLst/>
            </a:prstGeom>
            <a:noFill/>
            <a:ln>
              <a:noFill/>
            </a:ln>
          </p:spPr>
          <p:txBody>
            <a:bodyPr spcFirstLastPara="1" wrap="square" lIns="50800" tIns="50800" rIns="50800" bIns="50800" anchor="ctr" anchorCtr="0">
              <a:noAutofit/>
            </a:bodyPr>
            <a:lstStyle/>
            <a:p>
              <a:pPr marL="0" marR="0" lvl="0" indent="0" algn="ctr" rtl="0">
                <a:lnSpc>
                  <a:spcPct val="12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57" name="Google Shape;357;p17"/>
          <p:cNvSpPr txBox="1"/>
          <p:nvPr/>
        </p:nvSpPr>
        <p:spPr>
          <a:xfrm>
            <a:off x="10482713" y="3775862"/>
            <a:ext cx="5268322" cy="2703199"/>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2499" b="0" i="0" u="none" strike="noStrike" cap="none">
                <a:solidFill>
                  <a:srgbClr val="FFFFFF"/>
                </a:solidFill>
                <a:latin typeface="Poppins"/>
                <a:ea typeface="Poppins"/>
                <a:cs typeface="Poppins"/>
                <a:sym typeface="Poppins"/>
              </a:rPr>
              <a:t>Keep the “VIVA LA VIDA” spirit alive during the holiday! Stay active and energised with access to our fitness center from 6:00 AM to 8:00 PM every day.</a:t>
            </a:r>
            <a:endParaRPr/>
          </a:p>
          <a:p>
            <a:pPr marL="0" marR="0" lvl="0" indent="0" algn="l" rtl="0">
              <a:lnSpc>
                <a:spcPct val="162424"/>
              </a:lnSpc>
              <a:spcBef>
                <a:spcPts val="0"/>
              </a:spcBef>
              <a:spcAft>
                <a:spcPts val="0"/>
              </a:spcAft>
              <a:buNone/>
            </a:pPr>
            <a:endParaRPr sz="2499" b="0" i="0" u="none" strike="noStrike" cap="none">
              <a:solidFill>
                <a:srgbClr val="FFFFFF"/>
              </a:solidFill>
              <a:latin typeface="Poppins"/>
              <a:ea typeface="Poppins"/>
              <a:cs typeface="Poppins"/>
              <a:sym typeface="Poppins"/>
            </a:endParaRPr>
          </a:p>
        </p:txBody>
      </p:sp>
      <p:pic>
        <p:nvPicPr>
          <p:cNvPr id="358" name="Google Shape;358;p17"/>
          <p:cNvPicPr preferRelativeResize="0"/>
          <p:nvPr/>
        </p:nvPicPr>
        <p:blipFill rotWithShape="1">
          <a:blip r:embed="rId5">
            <a:alphaModFix/>
          </a:blip>
          <a:srcRect t="15958" b="15958"/>
          <a:stretch/>
        </p:blipFill>
        <p:spPr>
          <a:xfrm>
            <a:off x="1028700" y="6433189"/>
            <a:ext cx="6908241" cy="3135483"/>
          </a:xfrm>
          <a:prstGeom prst="rect">
            <a:avLst/>
          </a:prstGeom>
          <a:noFill/>
          <a:ln>
            <a:noFill/>
          </a:ln>
        </p:spPr>
      </p:pic>
      <p:sp>
        <p:nvSpPr>
          <p:cNvPr id="359" name="Google Shape;359;p17"/>
          <p:cNvSpPr txBox="1"/>
          <p:nvPr/>
        </p:nvSpPr>
        <p:spPr>
          <a:xfrm>
            <a:off x="9989288" y="7613002"/>
            <a:ext cx="3700574" cy="1543050"/>
          </a:xfrm>
          <a:prstGeom prst="rect">
            <a:avLst/>
          </a:prstGeom>
          <a:noFill/>
          <a:ln>
            <a:noFill/>
          </a:ln>
        </p:spPr>
        <p:txBody>
          <a:bodyPr spcFirstLastPara="1" wrap="square" lIns="0" tIns="0" rIns="0" bIns="0" anchor="t" anchorCtr="0">
            <a:spAutoFit/>
          </a:bodyPr>
          <a:lstStyle/>
          <a:p>
            <a:pPr marL="0" marR="0" lvl="0" indent="0" algn="l" rtl="0">
              <a:lnSpc>
                <a:spcPct val="75000"/>
              </a:lnSpc>
              <a:spcBef>
                <a:spcPts val="0"/>
              </a:spcBef>
              <a:spcAft>
                <a:spcPts val="0"/>
              </a:spcAft>
              <a:buNone/>
            </a:pPr>
            <a:r>
              <a:rPr lang="en-US" sz="7500" b="0" i="1" u="none" strike="noStrike" cap="none">
                <a:solidFill>
                  <a:srgbClr val="5B2E4A"/>
                </a:solidFill>
                <a:latin typeface="Montserrat"/>
                <a:ea typeface="Montserrat"/>
                <a:cs typeface="Montserrat"/>
                <a:sym typeface="Montserrat"/>
              </a:rPr>
              <a:t>Fitness </a:t>
            </a:r>
            <a:endParaRPr/>
          </a:p>
          <a:p>
            <a:pPr marL="0" marR="0" lvl="0" indent="0" algn="l" rtl="0">
              <a:lnSpc>
                <a:spcPct val="75000"/>
              </a:lnSpc>
              <a:spcBef>
                <a:spcPts val="0"/>
              </a:spcBef>
              <a:spcAft>
                <a:spcPts val="0"/>
              </a:spcAft>
              <a:buNone/>
            </a:pPr>
            <a:r>
              <a:rPr lang="en-US" sz="7500" b="0" i="1" u="none" strike="noStrike" cap="none">
                <a:solidFill>
                  <a:srgbClr val="5B2E4A"/>
                </a:solidFill>
                <a:latin typeface="Montserrat"/>
                <a:ea typeface="Montserrat"/>
                <a:cs typeface="Montserrat"/>
                <a:sym typeface="Montserrat"/>
              </a:rPr>
              <a:t>Centre</a:t>
            </a:r>
            <a:r>
              <a:rPr lang="en-US" sz="7500" b="0" i="1" u="none" strike="noStrike" cap="none">
                <a:solidFill>
                  <a:srgbClr val="B54477"/>
                </a:solidFill>
                <a:latin typeface="Montserrat"/>
                <a:ea typeface="Montserrat"/>
                <a:cs typeface="Montserrat"/>
                <a:sym typeface="Montserrat"/>
              </a:rPr>
              <a:t>.</a:t>
            </a:r>
            <a:r>
              <a:rPr lang="en-US" sz="7500" b="0" i="1" u="none" strike="noStrike" cap="none">
                <a:solidFill>
                  <a:srgbClr val="5B2E4A"/>
                </a:solidFill>
                <a:latin typeface="Montserrat"/>
                <a:ea typeface="Montserrat"/>
                <a:cs typeface="Montserrat"/>
                <a:sym typeface="Montserrat"/>
              </a:rPr>
              <a:t> </a:t>
            </a:r>
            <a:endParaRPr/>
          </a:p>
        </p:txBody>
      </p:sp>
      <p:sp>
        <p:nvSpPr>
          <p:cNvPr id="360" name="Google Shape;360;p17"/>
          <p:cNvSpPr txBox="1"/>
          <p:nvPr/>
        </p:nvSpPr>
        <p:spPr>
          <a:xfrm>
            <a:off x="11557842" y="8937167"/>
            <a:ext cx="2600325" cy="838200"/>
          </a:xfrm>
          <a:prstGeom prst="rect">
            <a:avLst/>
          </a:prstGeom>
          <a:noFill/>
          <a:ln>
            <a:noFill/>
          </a:ln>
        </p:spPr>
        <p:txBody>
          <a:bodyPr spcFirstLastPara="1" wrap="square" lIns="0" tIns="0" rIns="0" bIns="0" anchor="t" anchorCtr="0">
            <a:spAutoFit/>
          </a:bodyPr>
          <a:lstStyle/>
          <a:p>
            <a:pPr marL="0" marR="0" lvl="0" indent="0" algn="l" rtl="0">
              <a:lnSpc>
                <a:spcPct val="75000"/>
              </a:lnSpc>
              <a:spcBef>
                <a:spcPts val="0"/>
              </a:spcBef>
              <a:spcAft>
                <a:spcPts val="0"/>
              </a:spcAft>
              <a:buNone/>
            </a:pPr>
            <a:r>
              <a:rPr lang="en-US" sz="7500" b="0" i="0" u="none" strike="noStrike" cap="none">
                <a:solidFill>
                  <a:srgbClr val="5B2E4A"/>
                </a:solidFill>
                <a:latin typeface="Arial"/>
                <a:ea typeface="Arial"/>
                <a:cs typeface="Arial"/>
                <a:sym typeface="Arial"/>
              </a:rPr>
              <a:t>long live life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B8D93"/>
        </a:solidFill>
        <a:effectLst/>
      </p:bgPr>
    </p:bg>
    <p:spTree>
      <p:nvGrpSpPr>
        <p:cNvPr id="1" name="Shape 364"/>
        <p:cNvGrpSpPr/>
        <p:nvPr/>
      </p:nvGrpSpPr>
      <p:grpSpPr>
        <a:xfrm>
          <a:off x="0" y="0"/>
          <a:ext cx="0" cy="0"/>
          <a:chOff x="0" y="0"/>
          <a:chExt cx="0" cy="0"/>
        </a:xfrm>
      </p:grpSpPr>
      <p:sp>
        <p:nvSpPr>
          <p:cNvPr id="365" name="Google Shape;365;p18"/>
          <p:cNvSpPr/>
          <p:nvPr/>
        </p:nvSpPr>
        <p:spPr>
          <a:xfrm>
            <a:off x="0" y="-561276"/>
            <a:ext cx="20603501" cy="11077152"/>
          </a:xfrm>
          <a:custGeom>
            <a:avLst/>
            <a:gdLst/>
            <a:ahLst/>
            <a:cxnLst/>
            <a:rect l="l" t="t" r="r" b="b"/>
            <a:pathLst>
              <a:path w="3192021" h="1716141" extrusionOk="0">
                <a:moveTo>
                  <a:pt x="0" y="0"/>
                </a:moveTo>
                <a:lnTo>
                  <a:pt x="3192021" y="0"/>
                </a:lnTo>
                <a:lnTo>
                  <a:pt x="3192021" y="1716141"/>
                </a:lnTo>
                <a:lnTo>
                  <a:pt x="0" y="1716141"/>
                </a:lnTo>
                <a:close/>
              </a:path>
            </a:pathLst>
          </a:custGeom>
          <a:blipFill rotWithShape="1">
            <a:blip r:embed="rId3">
              <a:alphaModFix amt="80000"/>
            </a:blip>
            <a:stretch>
              <a:fillRect t="-11960" b="-11960"/>
            </a:stretch>
          </a:blipFill>
          <a:ln>
            <a:noFill/>
          </a:ln>
        </p:spPr>
        <p:txBody>
          <a:bodyPr/>
          <a:lstStyle/>
          <a:p>
            <a:endParaRPr lang="en-US"/>
          </a:p>
        </p:txBody>
      </p:sp>
      <p:sp>
        <p:nvSpPr>
          <p:cNvPr id="366" name="Google Shape;366;p18"/>
          <p:cNvSpPr/>
          <p:nvPr/>
        </p:nvSpPr>
        <p:spPr>
          <a:xfrm>
            <a:off x="14978361" y="-278409"/>
            <a:ext cx="16411250" cy="10851911"/>
          </a:xfrm>
          <a:custGeom>
            <a:avLst/>
            <a:gdLst/>
            <a:ahLst/>
            <a:cxnLst/>
            <a:rect l="l" t="t" r="r" b="b"/>
            <a:pathLst>
              <a:path w="6437884" h="4257040" extrusionOk="0">
                <a:moveTo>
                  <a:pt x="6341491" y="4226433"/>
                </a:moveTo>
                <a:cubicBezTo>
                  <a:pt x="4280281" y="4234307"/>
                  <a:pt x="2233295" y="4225925"/>
                  <a:pt x="93726" y="4234434"/>
                </a:cubicBezTo>
                <a:cubicBezTo>
                  <a:pt x="61976" y="4223893"/>
                  <a:pt x="79883" y="4181729"/>
                  <a:pt x="73787" y="4144518"/>
                </a:cubicBezTo>
                <a:cubicBezTo>
                  <a:pt x="58674" y="4096766"/>
                  <a:pt x="0" y="4066413"/>
                  <a:pt x="84455" y="3977005"/>
                </a:cubicBezTo>
                <a:cubicBezTo>
                  <a:pt x="103759" y="3930650"/>
                  <a:pt x="120269" y="3876040"/>
                  <a:pt x="135001" y="3832352"/>
                </a:cubicBezTo>
                <a:cubicBezTo>
                  <a:pt x="199009" y="3782060"/>
                  <a:pt x="241046" y="3726561"/>
                  <a:pt x="303403" y="3660521"/>
                </a:cubicBezTo>
                <a:cubicBezTo>
                  <a:pt x="375158" y="3572129"/>
                  <a:pt x="324104" y="3492500"/>
                  <a:pt x="437642" y="3440049"/>
                </a:cubicBezTo>
                <a:cubicBezTo>
                  <a:pt x="421513" y="3404235"/>
                  <a:pt x="463931" y="3368803"/>
                  <a:pt x="443357" y="3323336"/>
                </a:cubicBezTo>
                <a:cubicBezTo>
                  <a:pt x="448564" y="3239008"/>
                  <a:pt x="446532" y="3244215"/>
                  <a:pt x="542036" y="3139313"/>
                </a:cubicBezTo>
                <a:cubicBezTo>
                  <a:pt x="552704" y="3089529"/>
                  <a:pt x="490728" y="3042285"/>
                  <a:pt x="618490" y="2959862"/>
                </a:cubicBezTo>
                <a:cubicBezTo>
                  <a:pt x="631444" y="2894965"/>
                  <a:pt x="651891" y="2868041"/>
                  <a:pt x="717296" y="2816606"/>
                </a:cubicBezTo>
                <a:cubicBezTo>
                  <a:pt x="760095" y="2811526"/>
                  <a:pt x="705993" y="2703703"/>
                  <a:pt x="768477" y="2618105"/>
                </a:cubicBezTo>
                <a:cubicBezTo>
                  <a:pt x="788924" y="2583307"/>
                  <a:pt x="731647" y="2538984"/>
                  <a:pt x="805815" y="2425954"/>
                </a:cubicBezTo>
                <a:cubicBezTo>
                  <a:pt x="828167" y="2378202"/>
                  <a:pt x="826262" y="2341753"/>
                  <a:pt x="830199" y="2276602"/>
                </a:cubicBezTo>
                <a:cubicBezTo>
                  <a:pt x="892810" y="2216277"/>
                  <a:pt x="930021" y="2166239"/>
                  <a:pt x="939419" y="2060575"/>
                </a:cubicBezTo>
                <a:cubicBezTo>
                  <a:pt x="995426" y="1975866"/>
                  <a:pt x="1038860" y="1964182"/>
                  <a:pt x="990346" y="1833245"/>
                </a:cubicBezTo>
                <a:cubicBezTo>
                  <a:pt x="1048893" y="1747012"/>
                  <a:pt x="1075944" y="1582674"/>
                  <a:pt x="1133094" y="1484757"/>
                </a:cubicBezTo>
                <a:cubicBezTo>
                  <a:pt x="1107313" y="1420749"/>
                  <a:pt x="1137666" y="1331595"/>
                  <a:pt x="1097915" y="1262126"/>
                </a:cubicBezTo>
                <a:cubicBezTo>
                  <a:pt x="1152017" y="1137285"/>
                  <a:pt x="1106678" y="1185418"/>
                  <a:pt x="1083310" y="985647"/>
                </a:cubicBezTo>
                <a:cubicBezTo>
                  <a:pt x="1082167" y="963549"/>
                  <a:pt x="1056386" y="939292"/>
                  <a:pt x="1024890" y="914908"/>
                </a:cubicBezTo>
                <a:cubicBezTo>
                  <a:pt x="1037971" y="909828"/>
                  <a:pt x="1042289" y="837819"/>
                  <a:pt x="997966" y="824738"/>
                </a:cubicBezTo>
                <a:cubicBezTo>
                  <a:pt x="889762" y="775462"/>
                  <a:pt x="898525" y="645160"/>
                  <a:pt x="794512" y="570230"/>
                </a:cubicBezTo>
                <a:cubicBezTo>
                  <a:pt x="823976" y="457327"/>
                  <a:pt x="732790" y="389001"/>
                  <a:pt x="688467" y="295021"/>
                </a:cubicBezTo>
                <a:cubicBezTo>
                  <a:pt x="660527" y="270637"/>
                  <a:pt x="726694" y="269367"/>
                  <a:pt x="731393" y="248666"/>
                </a:cubicBezTo>
                <a:cubicBezTo>
                  <a:pt x="734568" y="241046"/>
                  <a:pt x="756920" y="170688"/>
                  <a:pt x="738759" y="154051"/>
                </a:cubicBezTo>
                <a:cubicBezTo>
                  <a:pt x="703199" y="134239"/>
                  <a:pt x="730504" y="110744"/>
                  <a:pt x="739902" y="77724"/>
                </a:cubicBezTo>
                <a:cubicBezTo>
                  <a:pt x="748411" y="61595"/>
                  <a:pt x="697992" y="2794"/>
                  <a:pt x="775589" y="25781"/>
                </a:cubicBezTo>
                <a:cubicBezTo>
                  <a:pt x="2374773" y="16129"/>
                  <a:pt x="3964559" y="29464"/>
                  <a:pt x="5604891" y="21336"/>
                </a:cubicBezTo>
                <a:cubicBezTo>
                  <a:pt x="5854573" y="38608"/>
                  <a:pt x="6136005" y="0"/>
                  <a:pt x="6383401" y="33782"/>
                </a:cubicBezTo>
                <a:cubicBezTo>
                  <a:pt x="6383909" y="571754"/>
                  <a:pt x="6385306" y="1170305"/>
                  <a:pt x="6384544" y="1710944"/>
                </a:cubicBezTo>
                <a:cubicBezTo>
                  <a:pt x="6386703" y="2484501"/>
                  <a:pt x="6379464" y="3261995"/>
                  <a:pt x="6388608" y="4038473"/>
                </a:cubicBezTo>
                <a:cubicBezTo>
                  <a:pt x="6357747" y="4044061"/>
                  <a:pt x="6437884" y="4257040"/>
                  <a:pt x="6341491" y="4226433"/>
                </a:cubicBezTo>
                <a:close/>
              </a:path>
            </a:pathLst>
          </a:custGeom>
          <a:solidFill>
            <a:srgbClr val="5B2E4A"/>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8"/>
          <p:cNvSpPr/>
          <p:nvPr/>
        </p:nvSpPr>
        <p:spPr>
          <a:xfrm rot="10800000">
            <a:off x="-13199512" y="-57626"/>
            <a:ext cx="16411250" cy="10851911"/>
          </a:xfrm>
          <a:custGeom>
            <a:avLst/>
            <a:gdLst/>
            <a:ahLst/>
            <a:cxnLst/>
            <a:rect l="l" t="t" r="r" b="b"/>
            <a:pathLst>
              <a:path w="6437884" h="4257040" extrusionOk="0">
                <a:moveTo>
                  <a:pt x="6341491" y="4226433"/>
                </a:moveTo>
                <a:cubicBezTo>
                  <a:pt x="4280281" y="4234307"/>
                  <a:pt x="2233295" y="4225925"/>
                  <a:pt x="93726" y="4234434"/>
                </a:cubicBezTo>
                <a:cubicBezTo>
                  <a:pt x="61976" y="4223893"/>
                  <a:pt x="79883" y="4181729"/>
                  <a:pt x="73787" y="4144518"/>
                </a:cubicBezTo>
                <a:cubicBezTo>
                  <a:pt x="58674" y="4096766"/>
                  <a:pt x="0" y="4066413"/>
                  <a:pt x="84455" y="3977005"/>
                </a:cubicBezTo>
                <a:cubicBezTo>
                  <a:pt x="103759" y="3930650"/>
                  <a:pt x="120269" y="3876040"/>
                  <a:pt x="135001" y="3832352"/>
                </a:cubicBezTo>
                <a:cubicBezTo>
                  <a:pt x="199009" y="3782060"/>
                  <a:pt x="241046" y="3726561"/>
                  <a:pt x="303403" y="3660521"/>
                </a:cubicBezTo>
                <a:cubicBezTo>
                  <a:pt x="375158" y="3572129"/>
                  <a:pt x="324104" y="3492500"/>
                  <a:pt x="437642" y="3440049"/>
                </a:cubicBezTo>
                <a:cubicBezTo>
                  <a:pt x="421513" y="3404235"/>
                  <a:pt x="463931" y="3368803"/>
                  <a:pt x="443357" y="3323336"/>
                </a:cubicBezTo>
                <a:cubicBezTo>
                  <a:pt x="448564" y="3239008"/>
                  <a:pt x="446532" y="3244215"/>
                  <a:pt x="542036" y="3139313"/>
                </a:cubicBezTo>
                <a:cubicBezTo>
                  <a:pt x="552704" y="3089529"/>
                  <a:pt x="490728" y="3042285"/>
                  <a:pt x="618490" y="2959862"/>
                </a:cubicBezTo>
                <a:cubicBezTo>
                  <a:pt x="631444" y="2894965"/>
                  <a:pt x="651891" y="2868041"/>
                  <a:pt x="717296" y="2816606"/>
                </a:cubicBezTo>
                <a:cubicBezTo>
                  <a:pt x="760095" y="2811526"/>
                  <a:pt x="705993" y="2703703"/>
                  <a:pt x="768477" y="2618105"/>
                </a:cubicBezTo>
                <a:cubicBezTo>
                  <a:pt x="788924" y="2583307"/>
                  <a:pt x="731647" y="2538984"/>
                  <a:pt x="805815" y="2425954"/>
                </a:cubicBezTo>
                <a:cubicBezTo>
                  <a:pt x="828167" y="2378202"/>
                  <a:pt x="826262" y="2341753"/>
                  <a:pt x="830199" y="2276602"/>
                </a:cubicBezTo>
                <a:cubicBezTo>
                  <a:pt x="892810" y="2216277"/>
                  <a:pt x="930021" y="2166239"/>
                  <a:pt x="939419" y="2060575"/>
                </a:cubicBezTo>
                <a:cubicBezTo>
                  <a:pt x="995426" y="1975866"/>
                  <a:pt x="1038860" y="1964182"/>
                  <a:pt x="990346" y="1833245"/>
                </a:cubicBezTo>
                <a:cubicBezTo>
                  <a:pt x="1048893" y="1747012"/>
                  <a:pt x="1075944" y="1582674"/>
                  <a:pt x="1133094" y="1484757"/>
                </a:cubicBezTo>
                <a:cubicBezTo>
                  <a:pt x="1107313" y="1420749"/>
                  <a:pt x="1137666" y="1331595"/>
                  <a:pt x="1097915" y="1262126"/>
                </a:cubicBezTo>
                <a:cubicBezTo>
                  <a:pt x="1152017" y="1137285"/>
                  <a:pt x="1106678" y="1185418"/>
                  <a:pt x="1083310" y="985647"/>
                </a:cubicBezTo>
                <a:cubicBezTo>
                  <a:pt x="1082167" y="963549"/>
                  <a:pt x="1056386" y="939292"/>
                  <a:pt x="1024890" y="914908"/>
                </a:cubicBezTo>
                <a:cubicBezTo>
                  <a:pt x="1037971" y="909828"/>
                  <a:pt x="1042289" y="837819"/>
                  <a:pt x="997966" y="824738"/>
                </a:cubicBezTo>
                <a:cubicBezTo>
                  <a:pt x="889762" y="775462"/>
                  <a:pt x="898525" y="645160"/>
                  <a:pt x="794512" y="570230"/>
                </a:cubicBezTo>
                <a:cubicBezTo>
                  <a:pt x="823976" y="457327"/>
                  <a:pt x="732790" y="389001"/>
                  <a:pt x="688467" y="295021"/>
                </a:cubicBezTo>
                <a:cubicBezTo>
                  <a:pt x="660527" y="270637"/>
                  <a:pt x="726694" y="269367"/>
                  <a:pt x="731393" y="248666"/>
                </a:cubicBezTo>
                <a:cubicBezTo>
                  <a:pt x="734568" y="241046"/>
                  <a:pt x="756920" y="170688"/>
                  <a:pt x="738759" y="154051"/>
                </a:cubicBezTo>
                <a:cubicBezTo>
                  <a:pt x="703199" y="134239"/>
                  <a:pt x="730504" y="110744"/>
                  <a:pt x="739902" y="77724"/>
                </a:cubicBezTo>
                <a:cubicBezTo>
                  <a:pt x="748411" y="61595"/>
                  <a:pt x="697992" y="2794"/>
                  <a:pt x="775589" y="25781"/>
                </a:cubicBezTo>
                <a:cubicBezTo>
                  <a:pt x="2374773" y="16129"/>
                  <a:pt x="3964559" y="29464"/>
                  <a:pt x="5604891" y="21336"/>
                </a:cubicBezTo>
                <a:cubicBezTo>
                  <a:pt x="5854573" y="38608"/>
                  <a:pt x="6136005" y="0"/>
                  <a:pt x="6383401" y="33782"/>
                </a:cubicBezTo>
                <a:cubicBezTo>
                  <a:pt x="6383909" y="571754"/>
                  <a:pt x="6385306" y="1170305"/>
                  <a:pt x="6384544" y="1710944"/>
                </a:cubicBezTo>
                <a:cubicBezTo>
                  <a:pt x="6386703" y="2484501"/>
                  <a:pt x="6379464" y="3261995"/>
                  <a:pt x="6388608" y="4038473"/>
                </a:cubicBezTo>
                <a:cubicBezTo>
                  <a:pt x="6357747" y="4044061"/>
                  <a:pt x="6437884" y="4257040"/>
                  <a:pt x="6341491" y="4226433"/>
                </a:cubicBezTo>
                <a:close/>
              </a:path>
            </a:pathLst>
          </a:custGeom>
          <a:solidFill>
            <a:srgbClr val="5B2E4A"/>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8"/>
          <p:cNvSpPr/>
          <p:nvPr/>
        </p:nvSpPr>
        <p:spPr>
          <a:xfrm rot="-2583524">
            <a:off x="-629250" y="-2065662"/>
            <a:ext cx="5137842" cy="4131325"/>
          </a:xfrm>
          <a:custGeom>
            <a:avLst/>
            <a:gdLst/>
            <a:ahLst/>
            <a:cxnLst/>
            <a:rect l="l" t="t" r="r" b="b"/>
            <a:pathLst>
              <a:path w="5137842" h="4131325" extrusionOk="0">
                <a:moveTo>
                  <a:pt x="0" y="0"/>
                </a:moveTo>
                <a:lnTo>
                  <a:pt x="5137841" y="0"/>
                </a:lnTo>
                <a:lnTo>
                  <a:pt x="5137841" y="4131324"/>
                </a:lnTo>
                <a:lnTo>
                  <a:pt x="0" y="4131324"/>
                </a:lnTo>
                <a:lnTo>
                  <a:pt x="0" y="0"/>
                </a:lnTo>
                <a:close/>
              </a:path>
            </a:pathLst>
          </a:custGeom>
          <a:blipFill rotWithShape="1">
            <a:blip r:embed="rId4">
              <a:alphaModFix amt="7999"/>
            </a:blip>
            <a:stretch>
              <a:fillRect/>
            </a:stretch>
          </a:blipFill>
          <a:ln>
            <a:noFill/>
          </a:ln>
        </p:spPr>
        <p:txBody>
          <a:bodyPr/>
          <a:lstStyle/>
          <a:p>
            <a:endParaRPr lang="en-US"/>
          </a:p>
        </p:txBody>
      </p:sp>
      <p:sp>
        <p:nvSpPr>
          <p:cNvPr id="369" name="Google Shape;369;p18"/>
          <p:cNvSpPr/>
          <p:nvPr/>
        </p:nvSpPr>
        <p:spPr>
          <a:xfrm>
            <a:off x="15950437" y="7570656"/>
            <a:ext cx="4061155" cy="3829988"/>
          </a:xfrm>
          <a:custGeom>
            <a:avLst/>
            <a:gdLst/>
            <a:ahLst/>
            <a:cxnLst/>
            <a:rect l="l" t="t" r="r" b="b"/>
            <a:pathLst>
              <a:path w="4061155" h="3829988" extrusionOk="0">
                <a:moveTo>
                  <a:pt x="0" y="0"/>
                </a:moveTo>
                <a:lnTo>
                  <a:pt x="4061156" y="0"/>
                </a:lnTo>
                <a:lnTo>
                  <a:pt x="4061156" y="3829988"/>
                </a:lnTo>
                <a:lnTo>
                  <a:pt x="0" y="3829988"/>
                </a:lnTo>
                <a:lnTo>
                  <a:pt x="0" y="0"/>
                </a:lnTo>
                <a:close/>
              </a:path>
            </a:pathLst>
          </a:custGeom>
          <a:blipFill rotWithShape="1">
            <a:blip r:embed="rId5">
              <a:alphaModFix amt="7999"/>
            </a:blip>
            <a:stretch>
              <a:fillRect/>
            </a:stretch>
          </a:blipFill>
          <a:ln>
            <a:noFill/>
          </a:ln>
        </p:spPr>
        <p:txBody>
          <a:bodyPr/>
          <a:lstStyle/>
          <a:p>
            <a:endParaRPr lang="en-US"/>
          </a:p>
        </p:txBody>
      </p:sp>
      <p:sp>
        <p:nvSpPr>
          <p:cNvPr id="370" name="Google Shape;370;p18"/>
          <p:cNvSpPr txBox="1"/>
          <p:nvPr/>
        </p:nvSpPr>
        <p:spPr>
          <a:xfrm>
            <a:off x="2740119" y="7944953"/>
            <a:ext cx="12339898" cy="2171774"/>
          </a:xfrm>
          <a:prstGeom prst="rect">
            <a:avLst/>
          </a:prstGeom>
          <a:noFill/>
          <a:ln>
            <a:noFill/>
          </a:ln>
        </p:spPr>
        <p:txBody>
          <a:bodyPr spcFirstLastPara="1" wrap="square" lIns="0" tIns="0" rIns="0" bIns="0" anchor="t" anchorCtr="0">
            <a:spAutoFit/>
          </a:bodyPr>
          <a:lstStyle/>
          <a:p>
            <a:pPr marL="0" marR="0" lvl="0" indent="0" algn="ctr" rtl="0">
              <a:lnSpc>
                <a:spcPct val="114001"/>
              </a:lnSpc>
              <a:spcBef>
                <a:spcPts val="0"/>
              </a:spcBef>
              <a:spcAft>
                <a:spcPts val="0"/>
              </a:spcAft>
              <a:buNone/>
            </a:pPr>
            <a:r>
              <a:rPr lang="en-US" sz="7499" b="0" i="0" u="none" strike="noStrike" cap="none">
                <a:solidFill>
                  <a:srgbClr val="FEFBEE"/>
                </a:solidFill>
                <a:latin typeface="Montserrat"/>
                <a:ea typeface="Montserrat"/>
                <a:cs typeface="Montserrat"/>
                <a:sym typeface="Montserrat"/>
              </a:rPr>
              <a:t>The Pools &amp; Pool Bar</a:t>
            </a:r>
            <a:endParaRPr/>
          </a:p>
          <a:p>
            <a:pPr marL="0" marR="0" lvl="0" indent="0" algn="ctr" rtl="0">
              <a:lnSpc>
                <a:spcPct val="114001"/>
              </a:lnSpc>
              <a:spcBef>
                <a:spcPts val="0"/>
              </a:spcBef>
              <a:spcAft>
                <a:spcPts val="0"/>
              </a:spcAft>
              <a:buNone/>
            </a:pPr>
            <a:endParaRPr sz="7499" b="0" i="0" u="none" strike="noStrike" cap="none">
              <a:solidFill>
                <a:srgbClr val="FEFBEE"/>
              </a:solidFill>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B2E4A"/>
        </a:solidFill>
        <a:effectLst/>
      </p:bgPr>
    </p:bg>
    <p:spTree>
      <p:nvGrpSpPr>
        <p:cNvPr id="1" name="Shape 374"/>
        <p:cNvGrpSpPr/>
        <p:nvPr/>
      </p:nvGrpSpPr>
      <p:grpSpPr>
        <a:xfrm>
          <a:off x="0" y="0"/>
          <a:ext cx="0" cy="0"/>
          <a:chOff x="0" y="0"/>
          <a:chExt cx="0" cy="0"/>
        </a:xfrm>
      </p:grpSpPr>
      <p:sp>
        <p:nvSpPr>
          <p:cNvPr id="375" name="Google Shape;375;p19"/>
          <p:cNvSpPr/>
          <p:nvPr/>
        </p:nvSpPr>
        <p:spPr>
          <a:xfrm>
            <a:off x="-266142" y="-1154630"/>
            <a:ext cx="19001853" cy="12952930"/>
          </a:xfrm>
          <a:custGeom>
            <a:avLst/>
            <a:gdLst/>
            <a:ahLst/>
            <a:cxnLst/>
            <a:rect l="l" t="t" r="r" b="b"/>
            <a:pathLst>
              <a:path w="19001853" h="12952930" extrusionOk="0">
                <a:moveTo>
                  <a:pt x="0" y="0"/>
                </a:moveTo>
                <a:lnTo>
                  <a:pt x="19001853" y="0"/>
                </a:lnTo>
                <a:lnTo>
                  <a:pt x="19001853" y="12952930"/>
                </a:lnTo>
                <a:lnTo>
                  <a:pt x="0" y="12952930"/>
                </a:lnTo>
                <a:lnTo>
                  <a:pt x="0" y="0"/>
                </a:lnTo>
                <a:close/>
              </a:path>
            </a:pathLst>
          </a:custGeom>
          <a:blipFill rotWithShape="1">
            <a:blip r:embed="rId3">
              <a:alphaModFix amt="28000"/>
            </a:blip>
            <a:stretch>
              <a:fillRect/>
            </a:stretch>
          </a:blipFill>
          <a:ln>
            <a:noFill/>
          </a:ln>
        </p:spPr>
        <p:txBody>
          <a:bodyPr/>
          <a:lstStyle/>
          <a:p>
            <a:endParaRPr lang="en-US"/>
          </a:p>
        </p:txBody>
      </p:sp>
      <p:sp>
        <p:nvSpPr>
          <p:cNvPr id="376" name="Google Shape;376;p19"/>
          <p:cNvSpPr/>
          <p:nvPr/>
        </p:nvSpPr>
        <p:spPr>
          <a:xfrm rot="5400000">
            <a:off x="-2505189" y="5923687"/>
            <a:ext cx="22672957" cy="21535854"/>
          </a:xfrm>
          <a:custGeom>
            <a:avLst/>
            <a:gdLst/>
            <a:ahLst/>
            <a:cxnLst/>
            <a:rect l="l" t="t" r="r" b="b"/>
            <a:pathLst>
              <a:path w="6419342" h="6097397" extrusionOk="0">
                <a:moveTo>
                  <a:pt x="6416294" y="6069076"/>
                </a:moveTo>
                <a:cubicBezTo>
                  <a:pt x="6148324" y="6097397"/>
                  <a:pt x="5911723" y="6084316"/>
                  <a:pt x="5641340" y="6070346"/>
                </a:cubicBezTo>
                <a:cubicBezTo>
                  <a:pt x="4147947" y="6093968"/>
                  <a:pt x="2247011" y="6076442"/>
                  <a:pt x="664845" y="6074029"/>
                </a:cubicBezTo>
                <a:cubicBezTo>
                  <a:pt x="603504" y="6095620"/>
                  <a:pt x="627380" y="6024499"/>
                  <a:pt x="607695" y="5996559"/>
                </a:cubicBezTo>
                <a:cubicBezTo>
                  <a:pt x="553974" y="5947410"/>
                  <a:pt x="508254" y="5901309"/>
                  <a:pt x="485267" y="5839079"/>
                </a:cubicBezTo>
                <a:cubicBezTo>
                  <a:pt x="528955" y="5542915"/>
                  <a:pt x="592582" y="5645531"/>
                  <a:pt x="517398" y="5450840"/>
                </a:cubicBezTo>
                <a:cubicBezTo>
                  <a:pt x="568198" y="5359908"/>
                  <a:pt x="531114" y="5239004"/>
                  <a:pt x="477012" y="5195189"/>
                </a:cubicBezTo>
                <a:cubicBezTo>
                  <a:pt x="425069" y="5033772"/>
                  <a:pt x="465709" y="5138420"/>
                  <a:pt x="406654" y="5050028"/>
                </a:cubicBezTo>
                <a:cubicBezTo>
                  <a:pt x="328803" y="5023231"/>
                  <a:pt x="417068" y="4987798"/>
                  <a:pt x="381381" y="4967859"/>
                </a:cubicBezTo>
                <a:cubicBezTo>
                  <a:pt x="304673" y="4821682"/>
                  <a:pt x="247015" y="4761230"/>
                  <a:pt x="165481" y="4662043"/>
                </a:cubicBezTo>
                <a:cubicBezTo>
                  <a:pt x="113284" y="4629785"/>
                  <a:pt x="171831" y="4588510"/>
                  <a:pt x="146304" y="4566159"/>
                </a:cubicBezTo>
                <a:cubicBezTo>
                  <a:pt x="0" y="4473449"/>
                  <a:pt x="151130" y="4495928"/>
                  <a:pt x="124587" y="4430777"/>
                </a:cubicBezTo>
                <a:cubicBezTo>
                  <a:pt x="75057" y="4336035"/>
                  <a:pt x="143510" y="4247008"/>
                  <a:pt x="181229" y="4188461"/>
                </a:cubicBezTo>
                <a:cubicBezTo>
                  <a:pt x="287655" y="4070351"/>
                  <a:pt x="377952" y="3877184"/>
                  <a:pt x="353441" y="3840989"/>
                </a:cubicBezTo>
                <a:cubicBezTo>
                  <a:pt x="356489" y="3775456"/>
                  <a:pt x="444246" y="3738373"/>
                  <a:pt x="416433" y="3670300"/>
                </a:cubicBezTo>
                <a:cubicBezTo>
                  <a:pt x="440817" y="3625850"/>
                  <a:pt x="489839" y="3551429"/>
                  <a:pt x="543814" y="3502153"/>
                </a:cubicBezTo>
                <a:cubicBezTo>
                  <a:pt x="550926" y="3320289"/>
                  <a:pt x="585851" y="3252979"/>
                  <a:pt x="608838" y="3158745"/>
                </a:cubicBezTo>
                <a:cubicBezTo>
                  <a:pt x="658495" y="3074798"/>
                  <a:pt x="674497" y="2991612"/>
                  <a:pt x="723392" y="2921128"/>
                </a:cubicBezTo>
                <a:cubicBezTo>
                  <a:pt x="674116" y="2844928"/>
                  <a:pt x="740918" y="2833752"/>
                  <a:pt x="718820" y="2801240"/>
                </a:cubicBezTo>
                <a:cubicBezTo>
                  <a:pt x="815848" y="2672843"/>
                  <a:pt x="786130" y="2438528"/>
                  <a:pt x="764667" y="2299844"/>
                </a:cubicBezTo>
                <a:cubicBezTo>
                  <a:pt x="732028" y="2202054"/>
                  <a:pt x="705866" y="2152651"/>
                  <a:pt x="634111" y="2110741"/>
                </a:cubicBezTo>
                <a:cubicBezTo>
                  <a:pt x="649732" y="2057401"/>
                  <a:pt x="597154" y="2011300"/>
                  <a:pt x="581025" y="2017523"/>
                </a:cubicBezTo>
                <a:cubicBezTo>
                  <a:pt x="590423" y="1912494"/>
                  <a:pt x="540766" y="1883157"/>
                  <a:pt x="528701" y="1841882"/>
                </a:cubicBezTo>
                <a:cubicBezTo>
                  <a:pt x="469265" y="1788669"/>
                  <a:pt x="606679" y="1780922"/>
                  <a:pt x="532130" y="1711834"/>
                </a:cubicBezTo>
                <a:cubicBezTo>
                  <a:pt x="553466" y="1610107"/>
                  <a:pt x="556133" y="1557910"/>
                  <a:pt x="535813" y="1513079"/>
                </a:cubicBezTo>
                <a:cubicBezTo>
                  <a:pt x="520319" y="1475868"/>
                  <a:pt x="599948" y="1400811"/>
                  <a:pt x="571500" y="1407034"/>
                </a:cubicBezTo>
                <a:cubicBezTo>
                  <a:pt x="572770" y="1350646"/>
                  <a:pt x="535686" y="1326770"/>
                  <a:pt x="514858" y="1309879"/>
                </a:cubicBezTo>
                <a:cubicBezTo>
                  <a:pt x="524383" y="1286638"/>
                  <a:pt x="584200" y="1243331"/>
                  <a:pt x="590931" y="1230250"/>
                </a:cubicBezTo>
                <a:cubicBezTo>
                  <a:pt x="598170" y="1172465"/>
                  <a:pt x="524383" y="1159638"/>
                  <a:pt x="579374" y="1100329"/>
                </a:cubicBezTo>
                <a:cubicBezTo>
                  <a:pt x="541274" y="1030098"/>
                  <a:pt x="511175" y="1020700"/>
                  <a:pt x="524002" y="969646"/>
                </a:cubicBezTo>
                <a:cubicBezTo>
                  <a:pt x="416687" y="569088"/>
                  <a:pt x="523367" y="697993"/>
                  <a:pt x="565404" y="482982"/>
                </a:cubicBezTo>
                <a:cubicBezTo>
                  <a:pt x="622173" y="322581"/>
                  <a:pt x="547878" y="357379"/>
                  <a:pt x="532384" y="246889"/>
                </a:cubicBezTo>
                <a:cubicBezTo>
                  <a:pt x="553847" y="33401"/>
                  <a:pt x="456946" y="66675"/>
                  <a:pt x="585724" y="15367"/>
                </a:cubicBezTo>
                <a:cubicBezTo>
                  <a:pt x="2395220" y="33909"/>
                  <a:pt x="4303522" y="28194"/>
                  <a:pt x="6029960" y="17907"/>
                </a:cubicBezTo>
                <a:cubicBezTo>
                  <a:pt x="6192774" y="46482"/>
                  <a:pt x="6395974" y="0"/>
                  <a:pt x="6407531" y="36449"/>
                </a:cubicBezTo>
                <a:cubicBezTo>
                  <a:pt x="6414389" y="215011"/>
                  <a:pt x="6407023" y="413004"/>
                  <a:pt x="6406896" y="626110"/>
                </a:cubicBezTo>
                <a:cubicBezTo>
                  <a:pt x="6405626" y="1658239"/>
                  <a:pt x="6416421" y="2760345"/>
                  <a:pt x="6407785" y="3752723"/>
                </a:cubicBezTo>
                <a:cubicBezTo>
                  <a:pt x="6419342" y="4584446"/>
                  <a:pt x="6397371" y="5281041"/>
                  <a:pt x="6416294" y="6069076"/>
                </a:cubicBezTo>
                <a:close/>
              </a:path>
            </a:pathLst>
          </a:custGeom>
          <a:solidFill>
            <a:srgbClr val="5B2E4A"/>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9"/>
          <p:cNvSpPr/>
          <p:nvPr/>
        </p:nvSpPr>
        <p:spPr>
          <a:xfrm>
            <a:off x="6851282" y="3417036"/>
            <a:ext cx="4589205" cy="2917970"/>
          </a:xfrm>
          <a:custGeom>
            <a:avLst/>
            <a:gdLst/>
            <a:ahLst/>
            <a:cxnLst/>
            <a:rect l="l" t="t" r="r" b="b"/>
            <a:pathLst>
              <a:path w="4589205" h="2917970" extrusionOk="0">
                <a:moveTo>
                  <a:pt x="0" y="0"/>
                </a:moveTo>
                <a:lnTo>
                  <a:pt x="4589205" y="0"/>
                </a:lnTo>
                <a:lnTo>
                  <a:pt x="4589205" y="2917969"/>
                </a:lnTo>
                <a:lnTo>
                  <a:pt x="0" y="2917969"/>
                </a:lnTo>
                <a:lnTo>
                  <a:pt x="0" y="0"/>
                </a:lnTo>
                <a:close/>
              </a:path>
            </a:pathLst>
          </a:custGeom>
          <a:blipFill rotWithShape="1">
            <a:blip r:embed="rId4">
              <a:alphaModFix/>
            </a:blip>
            <a:stretch>
              <a:fillRect/>
            </a:stretch>
          </a:blipFill>
          <a:ln>
            <a:noFill/>
          </a:ln>
        </p:spPr>
        <p:txBody>
          <a:bodyPr/>
          <a:lstStyle/>
          <a:p>
            <a:endParaRPr lang="en-US"/>
          </a:p>
        </p:txBody>
      </p:sp>
      <p:sp>
        <p:nvSpPr>
          <p:cNvPr id="378" name="Google Shape;378;p19"/>
          <p:cNvSpPr txBox="1"/>
          <p:nvPr/>
        </p:nvSpPr>
        <p:spPr>
          <a:xfrm>
            <a:off x="1884" y="8301473"/>
            <a:ext cx="18288000" cy="1573531"/>
          </a:xfrm>
          <a:prstGeom prst="rect">
            <a:avLst/>
          </a:prstGeom>
          <a:noFill/>
          <a:ln>
            <a:noFill/>
          </a:ln>
        </p:spPr>
        <p:txBody>
          <a:bodyPr spcFirstLastPara="1" wrap="square" lIns="0" tIns="0" rIns="0" bIns="0" anchor="t" anchorCtr="0">
            <a:spAutoFit/>
          </a:bodyPr>
          <a:lstStyle/>
          <a:p>
            <a:pPr marL="0" marR="0" lvl="0" indent="0" algn="ctr" rtl="0">
              <a:lnSpc>
                <a:spcPct val="140022"/>
              </a:lnSpc>
              <a:spcBef>
                <a:spcPts val="0"/>
              </a:spcBef>
              <a:spcAft>
                <a:spcPts val="0"/>
              </a:spcAft>
              <a:buNone/>
            </a:pPr>
            <a:r>
              <a:rPr lang="en-US" sz="1799" b="0" i="0" u="none" strike="noStrike" cap="none">
                <a:solidFill>
                  <a:srgbClr val="FFFFFF"/>
                </a:solidFill>
                <a:latin typeface="Arial"/>
                <a:ea typeface="Arial"/>
                <a:cs typeface="Arial"/>
                <a:sym typeface="Arial"/>
              </a:rPr>
              <a:t>Chaweng Beach, 155/3 Moo 2, Bophut, Koh Samui, Suratthani 84320 Thailand </a:t>
            </a:r>
            <a:endParaRPr/>
          </a:p>
          <a:p>
            <a:pPr marL="0" marR="0" lvl="0" indent="0" algn="ctr" rtl="0">
              <a:lnSpc>
                <a:spcPct val="140022"/>
              </a:lnSpc>
              <a:spcBef>
                <a:spcPts val="0"/>
              </a:spcBef>
              <a:spcAft>
                <a:spcPts val="0"/>
              </a:spcAft>
              <a:buNone/>
            </a:pPr>
            <a:r>
              <a:rPr lang="en-US" sz="1799" b="0" i="0" u="none" strike="noStrike" cap="none">
                <a:solidFill>
                  <a:srgbClr val="FFFFFF"/>
                </a:solidFill>
                <a:latin typeface="Arial"/>
                <a:ea typeface="Arial"/>
                <a:cs typeface="Arial"/>
                <a:sym typeface="Arial"/>
              </a:rPr>
              <a:t>T: +66 (0) 7730 0435 - 43</a:t>
            </a:r>
            <a:endParaRPr/>
          </a:p>
          <a:p>
            <a:pPr marL="0" marR="0" lvl="0" indent="0" algn="ctr" rtl="0">
              <a:lnSpc>
                <a:spcPct val="140022"/>
              </a:lnSpc>
              <a:spcBef>
                <a:spcPts val="0"/>
              </a:spcBef>
              <a:spcAft>
                <a:spcPts val="0"/>
              </a:spcAft>
              <a:buNone/>
            </a:pPr>
            <a:r>
              <a:rPr lang="en-US" sz="1799" b="0" i="0" u="none" strike="noStrike" cap="none">
                <a:solidFill>
                  <a:srgbClr val="FFFFFF"/>
                </a:solidFill>
                <a:latin typeface="Arial"/>
                <a:ea typeface="Arial"/>
                <a:cs typeface="Arial"/>
                <a:sym typeface="Arial"/>
              </a:rPr>
              <a:t>F: +66 (0) 7730 0444 </a:t>
            </a:r>
            <a:endParaRPr/>
          </a:p>
          <a:p>
            <a:pPr marL="0" marR="0" lvl="0" indent="0" algn="ctr" rtl="0">
              <a:lnSpc>
                <a:spcPct val="140022"/>
              </a:lnSpc>
              <a:spcBef>
                <a:spcPts val="0"/>
              </a:spcBef>
              <a:spcAft>
                <a:spcPts val="0"/>
              </a:spcAft>
              <a:buNone/>
            </a:pPr>
            <a:r>
              <a:rPr lang="en-US" sz="1799" b="0" i="0" u="none" strike="noStrike" cap="none">
                <a:solidFill>
                  <a:srgbClr val="FFFFFF"/>
                </a:solidFill>
                <a:latin typeface="Arial"/>
                <a:ea typeface="Arial"/>
                <a:cs typeface="Arial"/>
                <a:sym typeface="Arial"/>
              </a:rPr>
              <a:t>www.synergysamui.com   l   Email: info@synergysamui.com</a:t>
            </a:r>
            <a:endParaRPr/>
          </a:p>
          <a:p>
            <a:pPr marL="0" marR="0" lvl="0" indent="0" algn="ctr" rtl="0">
              <a:lnSpc>
                <a:spcPct val="140022"/>
              </a:lnSpc>
              <a:spcBef>
                <a:spcPts val="0"/>
              </a:spcBef>
              <a:spcAft>
                <a:spcPts val="0"/>
              </a:spcAft>
              <a:buNone/>
            </a:pPr>
            <a:endParaRPr sz="1799" b="0" i="0" u="none" strike="noStrike" cap="none">
              <a:solidFill>
                <a:srgbClr val="FFFFFF"/>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2"/>
          <p:cNvSpPr/>
          <p:nvPr/>
        </p:nvSpPr>
        <p:spPr>
          <a:xfrm>
            <a:off x="1660034" y="3663920"/>
            <a:ext cx="4993412" cy="5134614"/>
          </a:xfrm>
          <a:custGeom>
            <a:avLst/>
            <a:gdLst/>
            <a:ahLst/>
            <a:cxnLst/>
            <a:rect l="l" t="t" r="r" b="b"/>
            <a:pathLst>
              <a:path w="4993412" h="5134614" extrusionOk="0">
                <a:moveTo>
                  <a:pt x="0" y="0"/>
                </a:moveTo>
                <a:lnTo>
                  <a:pt x="4993413" y="0"/>
                </a:lnTo>
                <a:lnTo>
                  <a:pt x="4993413" y="5134614"/>
                </a:lnTo>
                <a:lnTo>
                  <a:pt x="0" y="5134614"/>
                </a:lnTo>
                <a:lnTo>
                  <a:pt x="0" y="0"/>
                </a:lnTo>
                <a:close/>
              </a:path>
            </a:pathLst>
          </a:custGeom>
          <a:blipFill rotWithShape="1">
            <a:blip r:embed="rId3">
              <a:alphaModFix/>
            </a:blip>
            <a:stretch>
              <a:fillRect/>
            </a:stretch>
          </a:blipFill>
          <a:ln>
            <a:noFill/>
          </a:ln>
        </p:spPr>
        <p:txBody>
          <a:bodyPr/>
          <a:lstStyle/>
          <a:p>
            <a:endParaRPr lang="en-US"/>
          </a:p>
        </p:txBody>
      </p:sp>
      <p:sp>
        <p:nvSpPr>
          <p:cNvPr id="93" name="Google Shape;93;p2"/>
          <p:cNvSpPr/>
          <p:nvPr/>
        </p:nvSpPr>
        <p:spPr>
          <a:xfrm>
            <a:off x="1660034" y="3471684"/>
            <a:ext cx="4993412" cy="5134614"/>
          </a:xfrm>
          <a:custGeom>
            <a:avLst/>
            <a:gdLst/>
            <a:ahLst/>
            <a:cxnLst/>
            <a:rect l="l" t="t" r="r" b="b"/>
            <a:pathLst>
              <a:path w="4993412" h="5134614" extrusionOk="0">
                <a:moveTo>
                  <a:pt x="0" y="0"/>
                </a:moveTo>
                <a:lnTo>
                  <a:pt x="4993413" y="0"/>
                </a:lnTo>
                <a:lnTo>
                  <a:pt x="4993413" y="5134615"/>
                </a:lnTo>
                <a:lnTo>
                  <a:pt x="0" y="5134615"/>
                </a:lnTo>
                <a:lnTo>
                  <a:pt x="0" y="0"/>
                </a:lnTo>
                <a:close/>
              </a:path>
            </a:pathLst>
          </a:custGeom>
          <a:blipFill rotWithShape="1">
            <a:blip r:embed="rId4">
              <a:alphaModFix/>
            </a:blip>
            <a:stretch>
              <a:fillRect/>
            </a:stretch>
          </a:blipFill>
          <a:ln>
            <a:noFill/>
          </a:ln>
        </p:spPr>
        <p:txBody>
          <a:bodyPr/>
          <a:lstStyle/>
          <a:p>
            <a:endParaRPr lang="en-US"/>
          </a:p>
        </p:txBody>
      </p:sp>
      <p:grpSp>
        <p:nvGrpSpPr>
          <p:cNvPr id="94" name="Google Shape;94;p2"/>
          <p:cNvGrpSpPr/>
          <p:nvPr/>
        </p:nvGrpSpPr>
        <p:grpSpPr>
          <a:xfrm>
            <a:off x="5723326" y="5058673"/>
            <a:ext cx="409704" cy="409704"/>
            <a:chOff x="0" y="0"/>
            <a:chExt cx="812800" cy="812800"/>
          </a:xfrm>
        </p:grpSpPr>
        <p:sp>
          <p:nvSpPr>
            <p:cNvPr id="95" name="Google Shape;95;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A7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txBox="1"/>
            <p:nvPr/>
          </p:nvSpPr>
          <p:spPr>
            <a:xfrm>
              <a:off x="76200" y="28575"/>
              <a:ext cx="660400" cy="708025"/>
            </a:xfrm>
            <a:prstGeom prst="rect">
              <a:avLst/>
            </a:prstGeom>
            <a:noFill/>
            <a:ln>
              <a:noFill/>
            </a:ln>
          </p:spPr>
          <p:txBody>
            <a:bodyPr spcFirstLastPara="1" wrap="square" lIns="54525" tIns="54525" rIns="54525" bIns="54525"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97" name="Google Shape;97;p2"/>
          <p:cNvCxnSpPr/>
          <p:nvPr/>
        </p:nvCxnSpPr>
        <p:spPr>
          <a:xfrm>
            <a:off x="6127508" y="5310971"/>
            <a:ext cx="5078129" cy="1208751"/>
          </a:xfrm>
          <a:prstGeom prst="straightConnector1">
            <a:avLst/>
          </a:prstGeom>
          <a:noFill/>
          <a:ln w="38100" cap="flat" cmpd="sng">
            <a:solidFill>
              <a:srgbClr val="FF8D27"/>
            </a:solidFill>
            <a:prstDash val="solid"/>
            <a:round/>
            <a:headEnd type="none" w="sm" len="sm"/>
            <a:tailEnd type="none" w="sm" len="sm"/>
          </a:ln>
        </p:spPr>
      </p:cxnSp>
      <p:sp>
        <p:nvSpPr>
          <p:cNvPr id="98" name="Google Shape;98;p2"/>
          <p:cNvSpPr txBox="1"/>
          <p:nvPr/>
        </p:nvSpPr>
        <p:spPr>
          <a:xfrm>
            <a:off x="4320830" y="4487784"/>
            <a:ext cx="1262669" cy="294358"/>
          </a:xfrm>
          <a:prstGeom prst="rect">
            <a:avLst/>
          </a:prstGeom>
          <a:noFill/>
          <a:ln>
            <a:noFill/>
          </a:ln>
        </p:spPr>
        <p:txBody>
          <a:bodyPr spcFirstLastPara="1" wrap="square" lIns="0" tIns="0" rIns="0" bIns="0" anchor="t" anchorCtr="0">
            <a:spAutoFit/>
          </a:bodyPr>
          <a:lstStyle/>
          <a:p>
            <a:pPr marL="0" marR="0" lvl="0" indent="0" algn="ctr" rtl="0">
              <a:lnSpc>
                <a:spcPct val="140079"/>
              </a:lnSpc>
              <a:spcBef>
                <a:spcPts val="0"/>
              </a:spcBef>
              <a:spcAft>
                <a:spcPts val="0"/>
              </a:spcAft>
              <a:buNone/>
            </a:pPr>
            <a:r>
              <a:rPr lang="en-US" sz="1502" b="0" i="0" u="none" strike="noStrike" cap="none">
                <a:solidFill>
                  <a:srgbClr val="FFFFFF"/>
                </a:solidFill>
                <a:latin typeface="Arial"/>
                <a:ea typeface="Arial"/>
                <a:cs typeface="Arial"/>
                <a:sym typeface="Arial"/>
              </a:rPr>
              <a:t>Bo Phut</a:t>
            </a:r>
            <a:endParaRPr/>
          </a:p>
        </p:txBody>
      </p:sp>
      <p:sp>
        <p:nvSpPr>
          <p:cNvPr id="99" name="Google Shape;99;p2"/>
          <p:cNvSpPr/>
          <p:nvPr/>
        </p:nvSpPr>
        <p:spPr>
          <a:xfrm>
            <a:off x="5499675" y="4724543"/>
            <a:ext cx="288247" cy="287526"/>
          </a:xfrm>
          <a:custGeom>
            <a:avLst/>
            <a:gdLst/>
            <a:ahLst/>
            <a:cxnLst/>
            <a:rect l="l" t="t" r="r" b="b"/>
            <a:pathLst>
              <a:path w="288247" h="287526" extrusionOk="0">
                <a:moveTo>
                  <a:pt x="0" y="0"/>
                </a:moveTo>
                <a:lnTo>
                  <a:pt x="288247" y="0"/>
                </a:lnTo>
                <a:lnTo>
                  <a:pt x="288247" y="287526"/>
                </a:lnTo>
                <a:lnTo>
                  <a:pt x="0" y="287526"/>
                </a:lnTo>
                <a:lnTo>
                  <a:pt x="0" y="0"/>
                </a:lnTo>
                <a:close/>
              </a:path>
            </a:pathLst>
          </a:custGeom>
          <a:blipFill rotWithShape="1">
            <a:blip r:embed="rId5">
              <a:alphaModFix/>
            </a:blip>
            <a:stretch>
              <a:fillRect/>
            </a:stretch>
          </a:blipFill>
          <a:ln>
            <a:noFill/>
          </a:ln>
        </p:spPr>
        <p:txBody>
          <a:bodyPr/>
          <a:lstStyle/>
          <a:p>
            <a:endParaRPr lang="en-US"/>
          </a:p>
        </p:txBody>
      </p:sp>
      <p:grpSp>
        <p:nvGrpSpPr>
          <p:cNvPr id="100" name="Google Shape;100;p2"/>
          <p:cNvGrpSpPr/>
          <p:nvPr/>
        </p:nvGrpSpPr>
        <p:grpSpPr>
          <a:xfrm>
            <a:off x="15215230" y="6858780"/>
            <a:ext cx="2044070" cy="2358441"/>
            <a:chOff x="0" y="-66675"/>
            <a:chExt cx="468650" cy="540727"/>
          </a:xfrm>
        </p:grpSpPr>
        <p:sp>
          <p:nvSpPr>
            <p:cNvPr id="101" name="Google Shape;101;p2"/>
            <p:cNvSpPr/>
            <p:nvPr/>
          </p:nvSpPr>
          <p:spPr>
            <a:xfrm>
              <a:off x="0" y="0"/>
              <a:ext cx="468650" cy="474052"/>
            </a:xfrm>
            <a:custGeom>
              <a:avLst/>
              <a:gdLst/>
              <a:ahLst/>
              <a:cxnLst/>
              <a:rect l="l" t="t" r="r" b="b"/>
              <a:pathLst>
                <a:path w="468650" h="474052" extrusionOk="0">
                  <a:moveTo>
                    <a:pt x="0" y="0"/>
                  </a:moveTo>
                  <a:lnTo>
                    <a:pt x="468650" y="0"/>
                  </a:lnTo>
                  <a:lnTo>
                    <a:pt x="468650" y="474052"/>
                  </a:lnTo>
                  <a:lnTo>
                    <a:pt x="0" y="474052"/>
                  </a:lnTo>
                  <a:close/>
                </a:path>
              </a:pathLst>
            </a:custGeom>
            <a:solidFill>
              <a:srgbClr val="5B2E4A">
                <a:alpha val="89803"/>
              </a:srgbClr>
            </a:solidFill>
            <a:ln>
              <a:noFill/>
            </a:ln>
          </p:spPr>
          <p:txBody>
            <a:bodyPr/>
            <a:lstStyle/>
            <a:p>
              <a:endParaRPr lang="en-US"/>
            </a:p>
          </p:txBody>
        </p:sp>
        <p:sp>
          <p:nvSpPr>
            <p:cNvPr id="102" name="Google Shape;102;p2"/>
            <p:cNvSpPr txBox="1"/>
            <p:nvPr/>
          </p:nvSpPr>
          <p:spPr>
            <a:xfrm>
              <a:off x="0" y="-66675"/>
              <a:ext cx="468650" cy="540727"/>
            </a:xfrm>
            <a:prstGeom prst="rect">
              <a:avLst/>
            </a:prstGeom>
            <a:noFill/>
            <a:ln>
              <a:noFill/>
            </a:ln>
          </p:spPr>
          <p:txBody>
            <a:bodyPr spcFirstLastPara="1" wrap="square" lIns="58350" tIns="58350" rIns="58350" bIns="58350" anchor="ctr" anchorCtr="0">
              <a:noAutofit/>
            </a:bodyPr>
            <a:lstStyle/>
            <a:p>
              <a:pPr marL="0" marR="0" lvl="0" indent="0" algn="ctr" rtl="0">
                <a:lnSpc>
                  <a:spcPct val="116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03" name="Google Shape;103;p2"/>
          <p:cNvSpPr/>
          <p:nvPr/>
        </p:nvSpPr>
        <p:spPr>
          <a:xfrm>
            <a:off x="15474556" y="7618690"/>
            <a:ext cx="1525418" cy="970547"/>
          </a:xfrm>
          <a:custGeom>
            <a:avLst/>
            <a:gdLst/>
            <a:ahLst/>
            <a:cxnLst/>
            <a:rect l="l" t="t" r="r" b="b"/>
            <a:pathLst>
              <a:path w="1525418" h="970547" extrusionOk="0">
                <a:moveTo>
                  <a:pt x="0" y="0"/>
                </a:moveTo>
                <a:lnTo>
                  <a:pt x="1525418" y="0"/>
                </a:lnTo>
                <a:lnTo>
                  <a:pt x="1525418" y="970547"/>
                </a:lnTo>
                <a:lnTo>
                  <a:pt x="0" y="970547"/>
                </a:lnTo>
                <a:lnTo>
                  <a:pt x="0" y="0"/>
                </a:lnTo>
                <a:close/>
              </a:path>
            </a:pathLst>
          </a:custGeom>
          <a:blipFill rotWithShape="1">
            <a:blip r:embed="rId6">
              <a:alphaModFix/>
            </a:blip>
            <a:stretch>
              <a:fillRect/>
            </a:stretch>
          </a:blipFill>
          <a:ln>
            <a:noFill/>
          </a:ln>
        </p:spPr>
        <p:txBody>
          <a:bodyPr/>
          <a:lstStyle/>
          <a:p>
            <a:endParaRPr lang="en-US"/>
          </a:p>
        </p:txBody>
      </p:sp>
      <p:sp>
        <p:nvSpPr>
          <p:cNvPr id="104" name="Google Shape;104;p2"/>
          <p:cNvSpPr txBox="1"/>
          <p:nvPr/>
        </p:nvSpPr>
        <p:spPr>
          <a:xfrm>
            <a:off x="2577279" y="8823887"/>
            <a:ext cx="1262669" cy="294358"/>
          </a:xfrm>
          <a:prstGeom prst="rect">
            <a:avLst/>
          </a:prstGeom>
          <a:noFill/>
          <a:ln>
            <a:noFill/>
          </a:ln>
        </p:spPr>
        <p:txBody>
          <a:bodyPr spcFirstLastPara="1" wrap="square" lIns="0" tIns="0" rIns="0" bIns="0" anchor="t" anchorCtr="0">
            <a:spAutoFit/>
          </a:bodyPr>
          <a:lstStyle/>
          <a:p>
            <a:pPr marL="0" marR="0" lvl="0" indent="0" algn="ctr" rtl="0">
              <a:lnSpc>
                <a:spcPct val="140079"/>
              </a:lnSpc>
              <a:spcBef>
                <a:spcPts val="0"/>
              </a:spcBef>
              <a:spcAft>
                <a:spcPts val="0"/>
              </a:spcAft>
              <a:buNone/>
            </a:pPr>
            <a:r>
              <a:rPr lang="en-US" sz="1502" b="0" i="0" u="none" strike="noStrike" cap="none">
                <a:solidFill>
                  <a:srgbClr val="5B2E4A"/>
                </a:solidFill>
                <a:latin typeface="Arial"/>
                <a:ea typeface="Arial"/>
                <a:cs typeface="Arial"/>
                <a:sym typeface="Arial"/>
              </a:rPr>
              <a:t>Tong Krut</a:t>
            </a:r>
            <a:endParaRPr/>
          </a:p>
        </p:txBody>
      </p:sp>
      <p:sp>
        <p:nvSpPr>
          <p:cNvPr id="105" name="Google Shape;105;p2"/>
          <p:cNvSpPr txBox="1"/>
          <p:nvPr/>
        </p:nvSpPr>
        <p:spPr>
          <a:xfrm>
            <a:off x="3147661" y="5573394"/>
            <a:ext cx="1690535" cy="567016"/>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20" b="0" i="0" u="none" strike="noStrike" cap="none">
                <a:solidFill>
                  <a:srgbClr val="FFFFFF"/>
                </a:solidFill>
                <a:latin typeface="Play"/>
                <a:ea typeface="Play"/>
                <a:cs typeface="Play"/>
                <a:sym typeface="Play"/>
              </a:rPr>
              <a:t>Koh Samui</a:t>
            </a:r>
            <a:endParaRPr/>
          </a:p>
        </p:txBody>
      </p:sp>
      <p:sp>
        <p:nvSpPr>
          <p:cNvPr id="106" name="Google Shape;106;p2"/>
          <p:cNvSpPr txBox="1"/>
          <p:nvPr/>
        </p:nvSpPr>
        <p:spPr>
          <a:xfrm>
            <a:off x="1028700" y="5229579"/>
            <a:ext cx="1262669" cy="294358"/>
          </a:xfrm>
          <a:prstGeom prst="rect">
            <a:avLst/>
          </a:prstGeom>
          <a:noFill/>
          <a:ln>
            <a:noFill/>
          </a:ln>
        </p:spPr>
        <p:txBody>
          <a:bodyPr spcFirstLastPara="1" wrap="square" lIns="0" tIns="0" rIns="0" bIns="0" anchor="t" anchorCtr="0">
            <a:spAutoFit/>
          </a:bodyPr>
          <a:lstStyle/>
          <a:p>
            <a:pPr marL="0" marR="0" lvl="0" indent="0" algn="ctr" rtl="0">
              <a:lnSpc>
                <a:spcPct val="140079"/>
              </a:lnSpc>
              <a:spcBef>
                <a:spcPts val="0"/>
              </a:spcBef>
              <a:spcAft>
                <a:spcPts val="0"/>
              </a:spcAft>
              <a:buNone/>
            </a:pPr>
            <a:r>
              <a:rPr lang="en-US" sz="1502" b="0" i="0" u="none" strike="noStrike" cap="none">
                <a:solidFill>
                  <a:srgbClr val="5B2E4A"/>
                </a:solidFill>
                <a:latin typeface="Arial"/>
                <a:ea typeface="Arial"/>
                <a:cs typeface="Arial"/>
                <a:sym typeface="Arial"/>
              </a:rPr>
              <a:t>Na Thon</a:t>
            </a:r>
            <a:endParaRPr/>
          </a:p>
        </p:txBody>
      </p:sp>
      <p:sp>
        <p:nvSpPr>
          <p:cNvPr id="107" name="Google Shape;107;p2"/>
          <p:cNvSpPr txBox="1"/>
          <p:nvPr/>
        </p:nvSpPr>
        <p:spPr>
          <a:xfrm>
            <a:off x="3525406" y="3405009"/>
            <a:ext cx="1262669" cy="294358"/>
          </a:xfrm>
          <a:prstGeom prst="rect">
            <a:avLst/>
          </a:prstGeom>
          <a:noFill/>
          <a:ln>
            <a:noFill/>
          </a:ln>
        </p:spPr>
        <p:txBody>
          <a:bodyPr spcFirstLastPara="1" wrap="square" lIns="0" tIns="0" rIns="0" bIns="0" anchor="t" anchorCtr="0">
            <a:spAutoFit/>
          </a:bodyPr>
          <a:lstStyle/>
          <a:p>
            <a:pPr marL="0" marR="0" lvl="0" indent="0" algn="ctr" rtl="0">
              <a:lnSpc>
                <a:spcPct val="140079"/>
              </a:lnSpc>
              <a:spcBef>
                <a:spcPts val="0"/>
              </a:spcBef>
              <a:spcAft>
                <a:spcPts val="0"/>
              </a:spcAft>
              <a:buNone/>
            </a:pPr>
            <a:r>
              <a:rPr lang="en-US" sz="1502" b="0" i="0" u="none" strike="noStrike" cap="none">
                <a:solidFill>
                  <a:srgbClr val="5B2E4A"/>
                </a:solidFill>
                <a:latin typeface="Arial"/>
                <a:ea typeface="Arial"/>
                <a:cs typeface="Arial"/>
                <a:sym typeface="Arial"/>
              </a:rPr>
              <a:t>Maenam</a:t>
            </a:r>
            <a:endParaRPr/>
          </a:p>
        </p:txBody>
      </p:sp>
      <p:sp>
        <p:nvSpPr>
          <p:cNvPr id="108" name="Google Shape;108;p2"/>
          <p:cNvSpPr txBox="1"/>
          <p:nvPr/>
        </p:nvSpPr>
        <p:spPr>
          <a:xfrm>
            <a:off x="1945944" y="3405009"/>
            <a:ext cx="1262669" cy="294358"/>
          </a:xfrm>
          <a:prstGeom prst="rect">
            <a:avLst/>
          </a:prstGeom>
          <a:noFill/>
          <a:ln>
            <a:noFill/>
          </a:ln>
        </p:spPr>
        <p:txBody>
          <a:bodyPr spcFirstLastPara="1" wrap="square" lIns="0" tIns="0" rIns="0" bIns="0" anchor="t" anchorCtr="0">
            <a:spAutoFit/>
          </a:bodyPr>
          <a:lstStyle/>
          <a:p>
            <a:pPr marL="0" marR="0" lvl="0" indent="0" algn="ctr" rtl="0">
              <a:lnSpc>
                <a:spcPct val="140079"/>
              </a:lnSpc>
              <a:spcBef>
                <a:spcPts val="0"/>
              </a:spcBef>
              <a:spcAft>
                <a:spcPts val="0"/>
              </a:spcAft>
              <a:buNone/>
            </a:pPr>
            <a:r>
              <a:rPr lang="en-US" sz="1502" b="0" i="0" u="none" strike="noStrike" cap="none">
                <a:solidFill>
                  <a:srgbClr val="5B2E4A"/>
                </a:solidFill>
                <a:latin typeface="Arial"/>
                <a:ea typeface="Arial"/>
                <a:cs typeface="Arial"/>
                <a:sym typeface="Arial"/>
              </a:rPr>
              <a:t>Bang Po</a:t>
            </a:r>
            <a:endParaRPr/>
          </a:p>
        </p:txBody>
      </p:sp>
      <p:sp>
        <p:nvSpPr>
          <p:cNvPr id="109" name="Google Shape;109;p2"/>
          <p:cNvSpPr txBox="1"/>
          <p:nvPr/>
        </p:nvSpPr>
        <p:spPr>
          <a:xfrm>
            <a:off x="6595242" y="3785902"/>
            <a:ext cx="1262669" cy="294358"/>
          </a:xfrm>
          <a:prstGeom prst="rect">
            <a:avLst/>
          </a:prstGeom>
          <a:noFill/>
          <a:ln>
            <a:noFill/>
          </a:ln>
        </p:spPr>
        <p:txBody>
          <a:bodyPr spcFirstLastPara="1" wrap="square" lIns="0" tIns="0" rIns="0" bIns="0" anchor="t" anchorCtr="0">
            <a:spAutoFit/>
          </a:bodyPr>
          <a:lstStyle/>
          <a:p>
            <a:pPr marL="0" marR="0" lvl="0" indent="0" algn="ctr" rtl="0">
              <a:lnSpc>
                <a:spcPct val="140079"/>
              </a:lnSpc>
              <a:spcBef>
                <a:spcPts val="0"/>
              </a:spcBef>
              <a:spcAft>
                <a:spcPts val="0"/>
              </a:spcAft>
              <a:buNone/>
            </a:pPr>
            <a:r>
              <a:rPr lang="en-US" sz="1502" b="0" i="0" u="none" strike="noStrike" cap="none">
                <a:solidFill>
                  <a:srgbClr val="5B2E4A"/>
                </a:solidFill>
                <a:latin typeface="Arial"/>
                <a:ea typeface="Arial"/>
                <a:cs typeface="Arial"/>
                <a:sym typeface="Arial"/>
              </a:rPr>
              <a:t>Plai Laem</a:t>
            </a:r>
            <a:endParaRPr/>
          </a:p>
        </p:txBody>
      </p:sp>
      <p:sp>
        <p:nvSpPr>
          <p:cNvPr id="110" name="Google Shape;110;p2"/>
          <p:cNvSpPr txBox="1"/>
          <p:nvPr/>
        </p:nvSpPr>
        <p:spPr>
          <a:xfrm>
            <a:off x="5869244" y="5732209"/>
            <a:ext cx="1262669" cy="294358"/>
          </a:xfrm>
          <a:prstGeom prst="rect">
            <a:avLst/>
          </a:prstGeom>
          <a:noFill/>
          <a:ln>
            <a:noFill/>
          </a:ln>
        </p:spPr>
        <p:txBody>
          <a:bodyPr spcFirstLastPara="1" wrap="square" lIns="0" tIns="0" rIns="0" bIns="0" anchor="t" anchorCtr="0">
            <a:spAutoFit/>
          </a:bodyPr>
          <a:lstStyle/>
          <a:p>
            <a:pPr marL="0" marR="0" lvl="0" indent="0" algn="ctr" rtl="0">
              <a:lnSpc>
                <a:spcPct val="140079"/>
              </a:lnSpc>
              <a:spcBef>
                <a:spcPts val="0"/>
              </a:spcBef>
              <a:spcAft>
                <a:spcPts val="0"/>
              </a:spcAft>
              <a:buNone/>
            </a:pPr>
            <a:r>
              <a:rPr lang="en-US" sz="1502" b="0" i="0" u="none" strike="noStrike" cap="none">
                <a:solidFill>
                  <a:srgbClr val="5B2E4A"/>
                </a:solidFill>
                <a:latin typeface="Arial"/>
                <a:ea typeface="Arial"/>
                <a:cs typeface="Arial"/>
                <a:sym typeface="Arial"/>
              </a:rPr>
              <a:t>Chaweng</a:t>
            </a:r>
            <a:endParaRPr/>
          </a:p>
        </p:txBody>
      </p:sp>
      <p:sp>
        <p:nvSpPr>
          <p:cNvPr id="111" name="Google Shape;111;p2"/>
          <p:cNvSpPr txBox="1"/>
          <p:nvPr/>
        </p:nvSpPr>
        <p:spPr>
          <a:xfrm>
            <a:off x="4870362" y="8086301"/>
            <a:ext cx="1262669" cy="294358"/>
          </a:xfrm>
          <a:prstGeom prst="rect">
            <a:avLst/>
          </a:prstGeom>
          <a:noFill/>
          <a:ln>
            <a:noFill/>
          </a:ln>
        </p:spPr>
        <p:txBody>
          <a:bodyPr spcFirstLastPara="1" wrap="square" lIns="0" tIns="0" rIns="0" bIns="0" anchor="t" anchorCtr="0">
            <a:spAutoFit/>
          </a:bodyPr>
          <a:lstStyle/>
          <a:p>
            <a:pPr marL="0" marR="0" lvl="0" indent="0" algn="ctr" rtl="0">
              <a:lnSpc>
                <a:spcPct val="140079"/>
              </a:lnSpc>
              <a:spcBef>
                <a:spcPts val="0"/>
              </a:spcBef>
              <a:spcAft>
                <a:spcPts val="0"/>
              </a:spcAft>
              <a:buNone/>
            </a:pPr>
            <a:r>
              <a:rPr lang="en-US" sz="1502" b="0" i="0" u="none" strike="noStrike" cap="none">
                <a:solidFill>
                  <a:srgbClr val="5B2E4A"/>
                </a:solidFill>
                <a:latin typeface="Arial"/>
                <a:ea typeface="Arial"/>
                <a:cs typeface="Arial"/>
                <a:sym typeface="Arial"/>
              </a:rPr>
              <a:t>Hua Thanon</a:t>
            </a:r>
            <a:endParaRPr/>
          </a:p>
        </p:txBody>
      </p:sp>
      <p:sp>
        <p:nvSpPr>
          <p:cNvPr id="112" name="Google Shape;112;p2"/>
          <p:cNvSpPr txBox="1"/>
          <p:nvPr/>
        </p:nvSpPr>
        <p:spPr>
          <a:xfrm>
            <a:off x="2577279" y="7082915"/>
            <a:ext cx="1262669" cy="294358"/>
          </a:xfrm>
          <a:prstGeom prst="rect">
            <a:avLst/>
          </a:prstGeom>
          <a:noFill/>
          <a:ln>
            <a:noFill/>
          </a:ln>
        </p:spPr>
        <p:txBody>
          <a:bodyPr spcFirstLastPara="1" wrap="square" lIns="0" tIns="0" rIns="0" bIns="0" anchor="t" anchorCtr="0">
            <a:spAutoFit/>
          </a:bodyPr>
          <a:lstStyle/>
          <a:p>
            <a:pPr marL="0" marR="0" lvl="0" indent="0" algn="ctr" rtl="0">
              <a:lnSpc>
                <a:spcPct val="140079"/>
              </a:lnSpc>
              <a:spcBef>
                <a:spcPts val="0"/>
              </a:spcBef>
              <a:spcAft>
                <a:spcPts val="0"/>
              </a:spcAft>
              <a:buNone/>
            </a:pPr>
            <a:r>
              <a:rPr lang="en-US" sz="1502" b="0" i="0" u="none" strike="noStrike" cap="none">
                <a:solidFill>
                  <a:srgbClr val="5B2E4A"/>
                </a:solidFill>
                <a:latin typeface="Arial"/>
                <a:ea typeface="Arial"/>
                <a:cs typeface="Arial"/>
                <a:sym typeface="Arial"/>
              </a:rPr>
              <a:t>Taling Ngam</a:t>
            </a:r>
            <a:endParaRPr/>
          </a:p>
        </p:txBody>
      </p:sp>
      <p:sp>
        <p:nvSpPr>
          <p:cNvPr id="113" name="Google Shape;113;p2"/>
          <p:cNvSpPr txBox="1"/>
          <p:nvPr/>
        </p:nvSpPr>
        <p:spPr>
          <a:xfrm>
            <a:off x="5267078" y="7428531"/>
            <a:ext cx="1262669" cy="294358"/>
          </a:xfrm>
          <a:prstGeom prst="rect">
            <a:avLst/>
          </a:prstGeom>
          <a:noFill/>
          <a:ln>
            <a:noFill/>
          </a:ln>
        </p:spPr>
        <p:txBody>
          <a:bodyPr spcFirstLastPara="1" wrap="square" lIns="0" tIns="0" rIns="0" bIns="0" anchor="t" anchorCtr="0">
            <a:spAutoFit/>
          </a:bodyPr>
          <a:lstStyle/>
          <a:p>
            <a:pPr marL="0" marR="0" lvl="0" indent="0" algn="ctr" rtl="0">
              <a:lnSpc>
                <a:spcPct val="140079"/>
              </a:lnSpc>
              <a:spcBef>
                <a:spcPts val="0"/>
              </a:spcBef>
              <a:spcAft>
                <a:spcPts val="0"/>
              </a:spcAft>
              <a:buNone/>
            </a:pPr>
            <a:r>
              <a:rPr lang="en-US" sz="1502" b="0" i="0" u="none" strike="noStrike" cap="none">
                <a:solidFill>
                  <a:srgbClr val="5B2E4A"/>
                </a:solidFill>
                <a:latin typeface="Arial"/>
                <a:ea typeface="Arial"/>
                <a:cs typeface="Arial"/>
                <a:sym typeface="Arial"/>
              </a:rPr>
              <a:t>Lamai</a:t>
            </a:r>
            <a:endParaRPr/>
          </a:p>
        </p:txBody>
      </p:sp>
      <p:sp>
        <p:nvSpPr>
          <p:cNvPr id="114" name="Google Shape;114;p2"/>
          <p:cNvSpPr txBox="1"/>
          <p:nvPr/>
        </p:nvSpPr>
        <p:spPr>
          <a:xfrm>
            <a:off x="1028700" y="827505"/>
            <a:ext cx="7480709" cy="1177329"/>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6899" b="0" i="0" u="none" strike="noStrike" cap="none">
                <a:solidFill>
                  <a:srgbClr val="5B2E4A"/>
                </a:solidFill>
                <a:latin typeface="Montserrat"/>
                <a:ea typeface="Montserrat"/>
                <a:cs typeface="Montserrat"/>
                <a:sym typeface="Montserrat"/>
              </a:rPr>
              <a:t>OUR LOCATION</a:t>
            </a:r>
            <a:endParaRPr/>
          </a:p>
        </p:txBody>
      </p:sp>
      <p:cxnSp>
        <p:nvCxnSpPr>
          <p:cNvPr id="115" name="Google Shape;115;p2"/>
          <p:cNvCxnSpPr/>
          <p:nvPr/>
        </p:nvCxnSpPr>
        <p:spPr>
          <a:xfrm rot="10800000" flipH="1">
            <a:off x="5928179" y="1028700"/>
            <a:ext cx="5277459" cy="4029973"/>
          </a:xfrm>
          <a:prstGeom prst="straightConnector1">
            <a:avLst/>
          </a:prstGeom>
          <a:noFill/>
          <a:ln w="38100" cap="flat" cmpd="sng">
            <a:solidFill>
              <a:srgbClr val="FF8D27"/>
            </a:solidFill>
            <a:prstDash val="solid"/>
            <a:round/>
            <a:headEnd type="none" w="sm" len="sm"/>
            <a:tailEnd type="none" w="sm" len="sm"/>
          </a:ln>
        </p:spPr>
      </p:cxnSp>
      <p:sp>
        <p:nvSpPr>
          <p:cNvPr id="116" name="Google Shape;116;p2"/>
          <p:cNvSpPr/>
          <p:nvPr/>
        </p:nvSpPr>
        <p:spPr>
          <a:xfrm>
            <a:off x="11177062" y="1009650"/>
            <a:ext cx="6082238" cy="5534837"/>
          </a:xfrm>
          <a:custGeom>
            <a:avLst/>
            <a:gdLst/>
            <a:ahLst/>
            <a:cxnLst/>
            <a:rect l="l" t="t" r="r" b="b"/>
            <a:pathLst>
              <a:path w="6082238" h="5534837" extrusionOk="0">
                <a:moveTo>
                  <a:pt x="0" y="0"/>
                </a:moveTo>
                <a:lnTo>
                  <a:pt x="6082238" y="0"/>
                </a:lnTo>
                <a:lnTo>
                  <a:pt x="6082238" y="5534837"/>
                </a:lnTo>
                <a:lnTo>
                  <a:pt x="0" y="5534837"/>
                </a:lnTo>
                <a:lnTo>
                  <a:pt x="0" y="0"/>
                </a:lnTo>
                <a:close/>
              </a:path>
            </a:pathLst>
          </a:custGeom>
          <a:blipFill rotWithShape="1">
            <a:blip r:embed="rId7">
              <a:alphaModFix/>
            </a:blip>
            <a:stretch>
              <a:fillRect/>
            </a:stretch>
          </a:blipFill>
          <a:ln>
            <a:noFill/>
          </a:ln>
        </p:spPr>
        <p:txBody>
          <a:bodyPr/>
          <a:lstStyle/>
          <a:p>
            <a:endParaRPr lang="en-US"/>
          </a:p>
        </p:txBody>
      </p:sp>
      <p:sp>
        <p:nvSpPr>
          <p:cNvPr id="117" name="Google Shape;117;p2"/>
          <p:cNvSpPr txBox="1"/>
          <p:nvPr/>
        </p:nvSpPr>
        <p:spPr>
          <a:xfrm>
            <a:off x="7857911" y="7187408"/>
            <a:ext cx="6686184" cy="2368918"/>
          </a:xfrm>
          <a:prstGeom prst="rect">
            <a:avLst/>
          </a:prstGeom>
          <a:noFill/>
          <a:ln>
            <a:noFill/>
          </a:ln>
        </p:spPr>
        <p:txBody>
          <a:bodyPr spcFirstLastPara="1" wrap="square" lIns="0" tIns="0" rIns="0" bIns="0" anchor="t" anchorCtr="0">
            <a:spAutoFit/>
          </a:bodyPr>
          <a:lstStyle/>
          <a:p>
            <a:pPr marL="0" marR="0" lvl="0" indent="0" algn="l" rtl="0">
              <a:lnSpc>
                <a:spcPct val="140018"/>
              </a:lnSpc>
              <a:spcBef>
                <a:spcPts val="0"/>
              </a:spcBef>
              <a:spcAft>
                <a:spcPts val="0"/>
              </a:spcAft>
              <a:buNone/>
            </a:pPr>
            <a:r>
              <a:rPr lang="en-US" sz="2199" b="0" i="0" u="none" strike="noStrike" cap="none" dirty="0">
                <a:solidFill>
                  <a:srgbClr val="5B2E4A"/>
                </a:solidFill>
                <a:latin typeface="Arial"/>
                <a:ea typeface="Arial"/>
                <a:cs typeface="Arial"/>
                <a:sym typeface="Arial"/>
              </a:rPr>
              <a:t>Situated on Chaweng Beach, LA </a:t>
            </a:r>
            <a:r>
              <a:rPr lang="en-US" sz="2199" b="0" i="0" u="none" strike="noStrike" cap="none">
                <a:solidFill>
                  <a:srgbClr val="5B2E4A"/>
                </a:solidFill>
                <a:latin typeface="Arial"/>
                <a:ea typeface="Arial"/>
                <a:cs typeface="Arial"/>
                <a:sym typeface="Arial"/>
              </a:rPr>
              <a:t>VIDA is…. </a:t>
            </a:r>
            <a:endParaRPr/>
          </a:p>
          <a:p>
            <a:pPr marL="0" marR="0" lvl="0" indent="0" algn="l" rtl="0">
              <a:lnSpc>
                <a:spcPct val="140018"/>
              </a:lnSpc>
              <a:spcBef>
                <a:spcPts val="0"/>
              </a:spcBef>
              <a:spcAft>
                <a:spcPts val="0"/>
              </a:spcAft>
              <a:buNone/>
            </a:pPr>
            <a:r>
              <a:rPr lang="en-US" sz="2199" b="0" i="0" u="none" strike="noStrike" cap="none" dirty="0">
                <a:solidFill>
                  <a:srgbClr val="5B2E4A"/>
                </a:solidFill>
                <a:latin typeface="Arial"/>
                <a:ea typeface="Arial"/>
                <a:cs typeface="Arial"/>
                <a:sym typeface="Arial"/>
              </a:rPr>
              <a:t>     2 km. to the North of SYNERGY Samui</a:t>
            </a:r>
            <a:endParaRPr dirty="0"/>
          </a:p>
          <a:p>
            <a:pPr marL="0" marR="0" lvl="0" indent="0" algn="l" rtl="0">
              <a:lnSpc>
                <a:spcPct val="140018"/>
              </a:lnSpc>
              <a:spcBef>
                <a:spcPts val="0"/>
              </a:spcBef>
              <a:spcAft>
                <a:spcPts val="0"/>
              </a:spcAft>
              <a:buNone/>
            </a:pPr>
            <a:r>
              <a:rPr lang="en-US" sz="2199" b="0" i="0" u="none" strike="noStrike" cap="none" dirty="0">
                <a:solidFill>
                  <a:srgbClr val="5B2E4A"/>
                </a:solidFill>
                <a:latin typeface="Arial"/>
                <a:ea typeface="Arial"/>
                <a:cs typeface="Arial"/>
                <a:sym typeface="Arial"/>
              </a:rPr>
              <a:t>     2.8 km. from Samui International Airport</a:t>
            </a:r>
            <a:endParaRPr dirty="0"/>
          </a:p>
          <a:p>
            <a:pPr marL="0" marR="0" lvl="0" indent="0" algn="l" rtl="0">
              <a:lnSpc>
                <a:spcPct val="140018"/>
              </a:lnSpc>
              <a:spcBef>
                <a:spcPts val="0"/>
              </a:spcBef>
              <a:spcAft>
                <a:spcPts val="0"/>
              </a:spcAft>
              <a:buNone/>
            </a:pPr>
            <a:r>
              <a:rPr lang="en-US" sz="2199" b="0" i="0" u="none" strike="noStrike" cap="none" dirty="0">
                <a:solidFill>
                  <a:srgbClr val="5B2E4A"/>
                </a:solidFill>
                <a:latin typeface="Arial"/>
                <a:ea typeface="Arial"/>
                <a:cs typeface="Arial"/>
                <a:sym typeface="Arial"/>
              </a:rPr>
              <a:t>     0.8 km. from Central Festival Samui</a:t>
            </a:r>
            <a:endParaRPr dirty="0"/>
          </a:p>
          <a:p>
            <a:pPr marL="0" marR="0" lvl="0" indent="0" algn="l" rtl="0">
              <a:lnSpc>
                <a:spcPct val="140018"/>
              </a:lnSpc>
              <a:spcBef>
                <a:spcPts val="0"/>
              </a:spcBef>
              <a:spcAft>
                <a:spcPts val="0"/>
              </a:spcAft>
              <a:buNone/>
            </a:pPr>
            <a:r>
              <a:rPr lang="en-US" sz="2199" b="0" i="0" u="none" strike="noStrike" cap="none" dirty="0">
                <a:solidFill>
                  <a:srgbClr val="5B2E4A"/>
                </a:solidFill>
                <a:latin typeface="Arial"/>
                <a:ea typeface="Arial"/>
                <a:cs typeface="Arial"/>
                <a:sym typeface="Arial"/>
              </a:rPr>
              <a:t>     150 m. from Chaweng Walking Street</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121"/>
        <p:cNvGrpSpPr/>
        <p:nvPr/>
      </p:nvGrpSpPr>
      <p:grpSpPr>
        <a:xfrm>
          <a:off x="0" y="0"/>
          <a:ext cx="0" cy="0"/>
          <a:chOff x="0" y="0"/>
          <a:chExt cx="0" cy="0"/>
        </a:xfrm>
      </p:grpSpPr>
      <p:sp>
        <p:nvSpPr>
          <p:cNvPr id="122" name="Google Shape;122;p3"/>
          <p:cNvSpPr/>
          <p:nvPr/>
        </p:nvSpPr>
        <p:spPr>
          <a:xfrm>
            <a:off x="0" y="0"/>
            <a:ext cx="18315134" cy="10287000"/>
          </a:xfrm>
          <a:custGeom>
            <a:avLst/>
            <a:gdLst/>
            <a:ahLst/>
            <a:cxnLst/>
            <a:rect l="l" t="t" r="r" b="b"/>
            <a:pathLst>
              <a:path w="18315134" h="10287000" extrusionOk="0">
                <a:moveTo>
                  <a:pt x="0" y="0"/>
                </a:moveTo>
                <a:lnTo>
                  <a:pt x="18315134" y="0"/>
                </a:lnTo>
                <a:lnTo>
                  <a:pt x="18315134" y="10287000"/>
                </a:lnTo>
                <a:lnTo>
                  <a:pt x="0" y="10287000"/>
                </a:lnTo>
                <a:lnTo>
                  <a:pt x="0" y="0"/>
                </a:lnTo>
                <a:close/>
              </a:path>
            </a:pathLst>
          </a:custGeom>
          <a:blipFill rotWithShape="1">
            <a:blip r:embed="rId3">
              <a:alphaModFix/>
            </a:blip>
            <a:stretch>
              <a:fillRect/>
            </a:stretch>
          </a:blipFill>
          <a:ln>
            <a:noFill/>
          </a:ln>
        </p:spPr>
        <p:txBody>
          <a:bodyPr/>
          <a:lstStyle/>
          <a:p>
            <a:endParaRPr lang="en-US"/>
          </a:p>
        </p:txBody>
      </p:sp>
      <p:sp>
        <p:nvSpPr>
          <p:cNvPr id="123" name="Google Shape;123;p3"/>
          <p:cNvSpPr txBox="1"/>
          <p:nvPr/>
        </p:nvSpPr>
        <p:spPr>
          <a:xfrm>
            <a:off x="3979333" y="1862667"/>
            <a:ext cx="8805334" cy="2276008"/>
          </a:xfrm>
          <a:prstGeom prst="rect">
            <a:avLst/>
          </a:prstGeom>
          <a:noFill/>
          <a:ln>
            <a:noFill/>
          </a:ln>
        </p:spPr>
        <p:txBody>
          <a:bodyPr spcFirstLastPara="1" wrap="square" lIns="0" tIns="0" rIns="0" bIns="0" anchor="t" anchorCtr="0">
            <a:spAutoFit/>
          </a:bodyPr>
          <a:lstStyle/>
          <a:p>
            <a:pPr marL="0" marR="0" lvl="0" indent="0" algn="ctr" rtl="0">
              <a:lnSpc>
                <a:spcPct val="140022"/>
              </a:lnSpc>
              <a:spcBef>
                <a:spcPts val="0"/>
              </a:spcBef>
              <a:spcAft>
                <a:spcPts val="0"/>
              </a:spcAft>
              <a:buNone/>
            </a:pPr>
            <a:r>
              <a:rPr lang="en-US" sz="5282" b="0" i="0" u="none" strike="noStrike" cap="none" dirty="0">
                <a:solidFill>
                  <a:srgbClr val="FFFFFF"/>
                </a:solidFill>
                <a:latin typeface="Montserrat"/>
                <a:ea typeface="Montserrat"/>
                <a:cs typeface="Montserrat"/>
                <a:sym typeface="Montserrat"/>
              </a:rPr>
              <a:t> OVERVIEW</a:t>
            </a:r>
            <a:endParaRPr dirty="0"/>
          </a:p>
          <a:p>
            <a:pPr marL="0" marR="0" lvl="0" indent="0" algn="ctr" rtl="0">
              <a:lnSpc>
                <a:spcPct val="140022"/>
              </a:lnSpc>
              <a:spcBef>
                <a:spcPts val="0"/>
              </a:spcBef>
              <a:spcAft>
                <a:spcPts val="0"/>
              </a:spcAft>
              <a:buNone/>
            </a:pPr>
            <a:endParaRPr sz="5282" b="0" i="0" u="none" strike="noStrike" cap="none" dirty="0">
              <a:solidFill>
                <a:srgbClr val="FFFFFF"/>
              </a:solidFill>
              <a:latin typeface="Montserrat"/>
              <a:ea typeface="Montserrat"/>
              <a:cs typeface="Montserrat"/>
              <a:sym typeface="Montserrat"/>
            </a:endParaRPr>
          </a:p>
        </p:txBody>
      </p:sp>
      <p:sp>
        <p:nvSpPr>
          <p:cNvPr id="124" name="Google Shape;124;p3"/>
          <p:cNvSpPr txBox="1"/>
          <p:nvPr/>
        </p:nvSpPr>
        <p:spPr>
          <a:xfrm>
            <a:off x="5145356" y="446376"/>
            <a:ext cx="6694996" cy="1701813"/>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7899" b="0" i="0" u="none" strike="noStrike" cap="none" dirty="0">
                <a:solidFill>
                  <a:srgbClr val="FFFFFF"/>
                </a:solidFill>
                <a:latin typeface="Montserrat"/>
                <a:ea typeface="Montserrat"/>
                <a:cs typeface="Montserrat"/>
                <a:sym typeface="Montserrat"/>
              </a:rPr>
              <a:t>RESORT</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4"/>
          <p:cNvSpPr/>
          <p:nvPr/>
        </p:nvSpPr>
        <p:spPr>
          <a:xfrm rot="1826265">
            <a:off x="-5662697" y="5860172"/>
            <a:ext cx="19021566" cy="10556969"/>
          </a:xfrm>
          <a:custGeom>
            <a:avLst/>
            <a:gdLst/>
            <a:ahLst/>
            <a:cxnLst/>
            <a:rect l="l" t="t" r="r" b="b"/>
            <a:pathLst>
              <a:path w="19021566" h="10556969" extrusionOk="0">
                <a:moveTo>
                  <a:pt x="0" y="0"/>
                </a:moveTo>
                <a:lnTo>
                  <a:pt x="19021566" y="0"/>
                </a:lnTo>
                <a:lnTo>
                  <a:pt x="19021566" y="10556969"/>
                </a:lnTo>
                <a:lnTo>
                  <a:pt x="0" y="10556969"/>
                </a:lnTo>
                <a:lnTo>
                  <a:pt x="0" y="0"/>
                </a:lnTo>
                <a:close/>
              </a:path>
            </a:pathLst>
          </a:custGeom>
          <a:blipFill rotWithShape="1">
            <a:blip r:embed="rId3">
              <a:alphaModFix/>
            </a:blip>
            <a:stretch>
              <a:fillRect/>
            </a:stretch>
          </a:blipFill>
          <a:ln>
            <a:noFill/>
          </a:ln>
        </p:spPr>
        <p:txBody>
          <a:bodyPr/>
          <a:lstStyle/>
          <a:p>
            <a:endParaRPr lang="en-US"/>
          </a:p>
        </p:txBody>
      </p:sp>
      <p:pic>
        <p:nvPicPr>
          <p:cNvPr id="130" name="Google Shape;130;p4"/>
          <p:cNvPicPr preferRelativeResize="0"/>
          <p:nvPr/>
        </p:nvPicPr>
        <p:blipFill rotWithShape="1">
          <a:blip r:embed="rId4">
            <a:alphaModFix/>
          </a:blip>
          <a:srcRect l="21067" r="21066"/>
          <a:stretch/>
        </p:blipFill>
        <p:spPr>
          <a:xfrm>
            <a:off x="1028700" y="1028700"/>
            <a:ext cx="7147653" cy="8229600"/>
          </a:xfrm>
          <a:prstGeom prst="rect">
            <a:avLst/>
          </a:prstGeom>
          <a:noFill/>
          <a:ln>
            <a:noFill/>
          </a:ln>
        </p:spPr>
      </p:pic>
      <p:sp>
        <p:nvSpPr>
          <p:cNvPr id="131" name="Google Shape;131;p4"/>
          <p:cNvSpPr txBox="1"/>
          <p:nvPr/>
        </p:nvSpPr>
        <p:spPr>
          <a:xfrm>
            <a:off x="10070709" y="7170446"/>
            <a:ext cx="1487280" cy="2857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800" b="0" i="0" u="none" strike="noStrike" cap="none">
                <a:solidFill>
                  <a:srgbClr val="FFFFFF"/>
                </a:solidFill>
                <a:latin typeface="Poppins"/>
                <a:ea typeface="Poppins"/>
                <a:cs typeface="Poppins"/>
                <a:sym typeface="Poppins"/>
              </a:rPr>
              <a:t>Read More</a:t>
            </a:r>
            <a:endParaRPr/>
          </a:p>
        </p:txBody>
      </p:sp>
      <p:sp>
        <p:nvSpPr>
          <p:cNvPr id="132" name="Google Shape;132;p4"/>
          <p:cNvSpPr/>
          <p:nvPr/>
        </p:nvSpPr>
        <p:spPr>
          <a:xfrm>
            <a:off x="11594928" y="1028700"/>
            <a:ext cx="2916157" cy="4038523"/>
          </a:xfrm>
          <a:custGeom>
            <a:avLst/>
            <a:gdLst/>
            <a:ahLst/>
            <a:cxnLst/>
            <a:rect l="l" t="t" r="r" b="b"/>
            <a:pathLst>
              <a:path w="2916157" h="4038523" extrusionOk="0">
                <a:moveTo>
                  <a:pt x="0" y="0"/>
                </a:moveTo>
                <a:lnTo>
                  <a:pt x="2916157" y="0"/>
                </a:lnTo>
                <a:lnTo>
                  <a:pt x="2916157" y="4038523"/>
                </a:lnTo>
                <a:lnTo>
                  <a:pt x="0" y="4038523"/>
                </a:lnTo>
                <a:lnTo>
                  <a:pt x="0" y="0"/>
                </a:lnTo>
                <a:close/>
              </a:path>
            </a:pathLst>
          </a:custGeom>
          <a:blipFill rotWithShape="1">
            <a:blip r:embed="rId5">
              <a:alphaModFix/>
            </a:blip>
            <a:stretch>
              <a:fillRect t="-4254" b="-4254"/>
            </a:stretch>
          </a:blipFill>
          <a:ln>
            <a:noFill/>
          </a:ln>
        </p:spPr>
        <p:txBody>
          <a:bodyPr/>
          <a:lstStyle/>
          <a:p>
            <a:endParaRPr lang="en-US"/>
          </a:p>
        </p:txBody>
      </p:sp>
      <p:sp>
        <p:nvSpPr>
          <p:cNvPr id="133" name="Google Shape;133;p4"/>
          <p:cNvSpPr/>
          <p:nvPr/>
        </p:nvSpPr>
        <p:spPr>
          <a:xfrm>
            <a:off x="8506052" y="1037507"/>
            <a:ext cx="2909787" cy="4022753"/>
          </a:xfrm>
          <a:custGeom>
            <a:avLst/>
            <a:gdLst/>
            <a:ahLst/>
            <a:cxnLst/>
            <a:rect l="l" t="t" r="r" b="b"/>
            <a:pathLst>
              <a:path w="2909787" h="4022753" extrusionOk="0">
                <a:moveTo>
                  <a:pt x="0" y="0"/>
                </a:moveTo>
                <a:lnTo>
                  <a:pt x="2909788" y="0"/>
                </a:lnTo>
                <a:lnTo>
                  <a:pt x="2909788" y="4022753"/>
                </a:lnTo>
                <a:lnTo>
                  <a:pt x="0" y="4022753"/>
                </a:lnTo>
                <a:lnTo>
                  <a:pt x="0" y="0"/>
                </a:lnTo>
                <a:close/>
              </a:path>
            </a:pathLst>
          </a:custGeom>
          <a:blipFill rotWithShape="1">
            <a:blip r:embed="rId6">
              <a:alphaModFix/>
            </a:blip>
            <a:stretch>
              <a:fillRect l="-51876" r="-50876"/>
            </a:stretch>
          </a:blipFill>
          <a:ln>
            <a:noFill/>
          </a:ln>
        </p:spPr>
        <p:txBody>
          <a:bodyPr/>
          <a:lstStyle/>
          <a:p>
            <a:endParaRPr lang="en-US"/>
          </a:p>
        </p:txBody>
      </p:sp>
      <p:sp>
        <p:nvSpPr>
          <p:cNvPr id="134" name="Google Shape;134;p4"/>
          <p:cNvSpPr/>
          <p:nvPr/>
        </p:nvSpPr>
        <p:spPr>
          <a:xfrm rot="-9635906">
            <a:off x="12914782" y="-4793297"/>
            <a:ext cx="12614032" cy="7000788"/>
          </a:xfrm>
          <a:custGeom>
            <a:avLst/>
            <a:gdLst/>
            <a:ahLst/>
            <a:cxnLst/>
            <a:rect l="l" t="t" r="r" b="b"/>
            <a:pathLst>
              <a:path w="12614032" h="7000788" extrusionOk="0">
                <a:moveTo>
                  <a:pt x="0" y="0"/>
                </a:moveTo>
                <a:lnTo>
                  <a:pt x="12614032" y="0"/>
                </a:lnTo>
                <a:lnTo>
                  <a:pt x="12614032" y="7000788"/>
                </a:lnTo>
                <a:lnTo>
                  <a:pt x="0" y="7000788"/>
                </a:lnTo>
                <a:lnTo>
                  <a:pt x="0" y="0"/>
                </a:lnTo>
                <a:close/>
              </a:path>
            </a:pathLst>
          </a:custGeom>
          <a:blipFill rotWithShape="1">
            <a:blip r:embed="rId3">
              <a:alphaModFix/>
            </a:blip>
            <a:stretch>
              <a:fillRect/>
            </a:stretch>
          </a:blipFill>
          <a:ln>
            <a:noFill/>
          </a:ln>
        </p:spPr>
        <p:txBody>
          <a:bodyPr/>
          <a:lstStyle/>
          <a:p>
            <a:endParaRPr lang="en-US"/>
          </a:p>
        </p:txBody>
      </p:sp>
      <p:sp>
        <p:nvSpPr>
          <p:cNvPr id="135" name="Google Shape;135;p4"/>
          <p:cNvSpPr/>
          <p:nvPr/>
        </p:nvSpPr>
        <p:spPr>
          <a:xfrm>
            <a:off x="14672582" y="1028700"/>
            <a:ext cx="2916157" cy="4031560"/>
          </a:xfrm>
          <a:custGeom>
            <a:avLst/>
            <a:gdLst/>
            <a:ahLst/>
            <a:cxnLst/>
            <a:rect l="l" t="t" r="r" b="b"/>
            <a:pathLst>
              <a:path w="2916157" h="4031560" extrusionOk="0">
                <a:moveTo>
                  <a:pt x="0" y="0"/>
                </a:moveTo>
                <a:lnTo>
                  <a:pt x="2916157" y="0"/>
                </a:lnTo>
                <a:lnTo>
                  <a:pt x="2916157" y="4031560"/>
                </a:lnTo>
                <a:lnTo>
                  <a:pt x="0" y="4031560"/>
                </a:lnTo>
                <a:lnTo>
                  <a:pt x="0" y="0"/>
                </a:lnTo>
                <a:close/>
              </a:path>
            </a:pathLst>
          </a:custGeom>
          <a:blipFill rotWithShape="1">
            <a:blip r:embed="rId7">
              <a:alphaModFix/>
            </a:blip>
            <a:stretch>
              <a:fillRect l="-89656" t="-6869" r="-32363"/>
            </a:stretch>
          </a:blipFill>
          <a:ln>
            <a:noFill/>
          </a:ln>
        </p:spPr>
        <p:txBody>
          <a:bodyPr/>
          <a:lstStyle/>
          <a:p>
            <a:endParaRPr lang="en-US"/>
          </a:p>
        </p:txBody>
      </p:sp>
      <p:sp>
        <p:nvSpPr>
          <p:cNvPr id="136" name="Google Shape;136;p4"/>
          <p:cNvSpPr txBox="1"/>
          <p:nvPr/>
        </p:nvSpPr>
        <p:spPr>
          <a:xfrm>
            <a:off x="9144000" y="5519919"/>
            <a:ext cx="6697228" cy="1618927"/>
          </a:xfrm>
          <a:prstGeom prst="rect">
            <a:avLst/>
          </a:prstGeom>
          <a:noFill/>
          <a:ln>
            <a:noFill/>
          </a:ln>
        </p:spPr>
        <p:txBody>
          <a:bodyPr spcFirstLastPara="1" wrap="square" lIns="0" tIns="0" rIns="0" bIns="0" anchor="t" anchorCtr="0">
            <a:spAutoFit/>
          </a:bodyPr>
          <a:lstStyle/>
          <a:p>
            <a:pPr marL="0" marR="0" lvl="0" indent="0" algn="l" rtl="0">
              <a:lnSpc>
                <a:spcPct val="114001"/>
              </a:lnSpc>
              <a:spcBef>
                <a:spcPts val="0"/>
              </a:spcBef>
              <a:spcAft>
                <a:spcPts val="0"/>
              </a:spcAft>
              <a:buNone/>
            </a:pPr>
            <a:r>
              <a:rPr lang="en-US" sz="5585" b="0" i="0" u="none" strike="noStrike" cap="none">
                <a:solidFill>
                  <a:srgbClr val="663E56"/>
                </a:solidFill>
                <a:latin typeface="Montserrat"/>
                <a:ea typeface="Montserrat"/>
                <a:cs typeface="Montserrat"/>
                <a:sym typeface="Montserrat"/>
              </a:rPr>
              <a:t>Reconnect with</a:t>
            </a:r>
            <a:endParaRPr/>
          </a:p>
          <a:p>
            <a:pPr marL="0" marR="0" lvl="0" indent="0" algn="l" rtl="0">
              <a:lnSpc>
                <a:spcPct val="114001"/>
              </a:lnSpc>
              <a:spcBef>
                <a:spcPts val="0"/>
              </a:spcBef>
              <a:spcAft>
                <a:spcPts val="0"/>
              </a:spcAft>
              <a:buNone/>
            </a:pPr>
            <a:endParaRPr sz="5585" b="0" i="0" u="none" strike="noStrike" cap="none">
              <a:solidFill>
                <a:srgbClr val="663E56"/>
              </a:solidFill>
              <a:latin typeface="Montserrat"/>
              <a:ea typeface="Montserrat"/>
              <a:cs typeface="Montserrat"/>
              <a:sym typeface="Montserrat"/>
            </a:endParaRPr>
          </a:p>
        </p:txBody>
      </p:sp>
      <p:sp>
        <p:nvSpPr>
          <p:cNvPr id="137" name="Google Shape;137;p4"/>
          <p:cNvSpPr txBox="1"/>
          <p:nvPr/>
        </p:nvSpPr>
        <p:spPr>
          <a:xfrm>
            <a:off x="9960946" y="6107876"/>
            <a:ext cx="6697228" cy="1618927"/>
          </a:xfrm>
          <a:prstGeom prst="rect">
            <a:avLst/>
          </a:prstGeom>
          <a:noFill/>
          <a:ln>
            <a:noFill/>
          </a:ln>
        </p:spPr>
        <p:txBody>
          <a:bodyPr spcFirstLastPara="1" wrap="square" lIns="0" tIns="0" rIns="0" bIns="0" anchor="t" anchorCtr="0">
            <a:spAutoFit/>
          </a:bodyPr>
          <a:lstStyle/>
          <a:p>
            <a:pPr marL="0" marR="0" lvl="0" indent="0" algn="l" rtl="0">
              <a:lnSpc>
                <a:spcPct val="114001"/>
              </a:lnSpc>
              <a:spcBef>
                <a:spcPts val="0"/>
              </a:spcBef>
              <a:spcAft>
                <a:spcPts val="0"/>
              </a:spcAft>
              <a:buNone/>
            </a:pPr>
            <a:r>
              <a:rPr lang="en-US" sz="5585" b="0" i="0" u="none" strike="noStrike" cap="none">
                <a:solidFill>
                  <a:srgbClr val="663E56"/>
                </a:solidFill>
                <a:latin typeface="Montserrat"/>
                <a:ea typeface="Montserrat"/>
                <a:cs typeface="Montserrat"/>
                <a:sym typeface="Montserrat"/>
              </a:rPr>
              <a:t>your vibrant side.</a:t>
            </a:r>
            <a:endParaRPr/>
          </a:p>
          <a:p>
            <a:pPr marL="0" marR="0" lvl="0" indent="0" algn="l" rtl="0">
              <a:lnSpc>
                <a:spcPct val="114001"/>
              </a:lnSpc>
              <a:spcBef>
                <a:spcPts val="0"/>
              </a:spcBef>
              <a:spcAft>
                <a:spcPts val="0"/>
              </a:spcAft>
              <a:buNone/>
            </a:pPr>
            <a:endParaRPr sz="5585" b="0" i="0" u="none" strike="noStrike" cap="none">
              <a:solidFill>
                <a:srgbClr val="663E56"/>
              </a:solidFill>
              <a:latin typeface="Montserrat"/>
              <a:ea typeface="Montserrat"/>
              <a:cs typeface="Montserrat"/>
              <a:sym typeface="Montserrat"/>
            </a:endParaRPr>
          </a:p>
        </p:txBody>
      </p:sp>
      <p:sp>
        <p:nvSpPr>
          <p:cNvPr id="138" name="Google Shape;138;p4"/>
          <p:cNvSpPr txBox="1"/>
          <p:nvPr/>
        </p:nvSpPr>
        <p:spPr>
          <a:xfrm>
            <a:off x="9144000" y="7199021"/>
            <a:ext cx="7284510" cy="1586266"/>
          </a:xfrm>
          <a:prstGeom prst="rect">
            <a:avLst/>
          </a:prstGeom>
          <a:noFill/>
          <a:ln>
            <a:noFill/>
          </a:ln>
        </p:spPr>
        <p:txBody>
          <a:bodyPr spcFirstLastPara="1" wrap="square" lIns="0" tIns="0" rIns="0" bIns="0" anchor="t" anchorCtr="0">
            <a:spAutoFit/>
          </a:bodyPr>
          <a:lstStyle/>
          <a:p>
            <a:pPr marL="0" marR="0" lvl="0" indent="0" algn="l" rtl="0">
              <a:lnSpc>
                <a:spcPct val="113985"/>
              </a:lnSpc>
              <a:spcBef>
                <a:spcPts val="0"/>
              </a:spcBef>
              <a:spcAft>
                <a:spcPts val="0"/>
              </a:spcAft>
              <a:buNone/>
            </a:pPr>
            <a:r>
              <a:rPr lang="en-US" sz="2760" b="0" i="0" u="none" strike="noStrike" cap="none">
                <a:solidFill>
                  <a:srgbClr val="663E56"/>
                </a:solidFill>
                <a:latin typeface="Montserrat"/>
                <a:ea typeface="Montserrat"/>
                <a:cs typeface="Montserrat"/>
                <a:sym typeface="Montserrat"/>
              </a:rPr>
              <a:t>Our estate consists of 49 beautifully curated rooms, with each section of the hotel inspired by a local flower.</a:t>
            </a:r>
            <a:endParaRPr/>
          </a:p>
          <a:p>
            <a:pPr marL="0" marR="0" lvl="0" indent="0" algn="l" rtl="0">
              <a:lnSpc>
                <a:spcPct val="113985"/>
              </a:lnSpc>
              <a:spcBef>
                <a:spcPts val="0"/>
              </a:spcBef>
              <a:spcAft>
                <a:spcPts val="0"/>
              </a:spcAft>
              <a:buNone/>
            </a:pPr>
            <a:endParaRPr sz="2760" b="0" i="0" u="none" strike="noStrike" cap="none">
              <a:solidFill>
                <a:srgbClr val="663E56"/>
              </a:solidFill>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6A6A6"/>
        </a:solidFill>
        <a:effectLst/>
      </p:bgPr>
    </p:bg>
    <p:spTree>
      <p:nvGrpSpPr>
        <p:cNvPr id="1" name="Shape 142"/>
        <p:cNvGrpSpPr/>
        <p:nvPr/>
      </p:nvGrpSpPr>
      <p:grpSpPr>
        <a:xfrm>
          <a:off x="0" y="0"/>
          <a:ext cx="0" cy="0"/>
          <a:chOff x="0" y="0"/>
          <a:chExt cx="0" cy="0"/>
        </a:xfrm>
      </p:grpSpPr>
      <p:sp>
        <p:nvSpPr>
          <p:cNvPr id="143" name="Google Shape;143;p5"/>
          <p:cNvSpPr/>
          <p:nvPr/>
        </p:nvSpPr>
        <p:spPr>
          <a:xfrm>
            <a:off x="14951800" y="-972152"/>
            <a:ext cx="10339346" cy="11578134"/>
          </a:xfrm>
          <a:custGeom>
            <a:avLst/>
            <a:gdLst/>
            <a:ahLst/>
            <a:cxnLst/>
            <a:rect l="l" t="t" r="r" b="b"/>
            <a:pathLst>
              <a:path w="6274054" h="7025767" extrusionOk="0">
                <a:moveTo>
                  <a:pt x="6045073" y="6923913"/>
                </a:moveTo>
                <a:cubicBezTo>
                  <a:pt x="4541393" y="6946011"/>
                  <a:pt x="2941320" y="6924929"/>
                  <a:pt x="1445641" y="6933946"/>
                </a:cubicBezTo>
                <a:cubicBezTo>
                  <a:pt x="1132586" y="6926707"/>
                  <a:pt x="794131" y="6947408"/>
                  <a:pt x="467741" y="6934708"/>
                </a:cubicBezTo>
                <a:cubicBezTo>
                  <a:pt x="394335" y="6926961"/>
                  <a:pt x="0" y="7025767"/>
                  <a:pt x="252984" y="6679565"/>
                </a:cubicBezTo>
                <a:cubicBezTo>
                  <a:pt x="343789" y="6624066"/>
                  <a:pt x="240284" y="6527927"/>
                  <a:pt x="271145" y="6440297"/>
                </a:cubicBezTo>
                <a:cubicBezTo>
                  <a:pt x="385064" y="6325997"/>
                  <a:pt x="253365" y="6154420"/>
                  <a:pt x="180086" y="5980684"/>
                </a:cubicBezTo>
                <a:cubicBezTo>
                  <a:pt x="173990" y="5836285"/>
                  <a:pt x="293243" y="5720080"/>
                  <a:pt x="219710" y="5566283"/>
                </a:cubicBezTo>
                <a:cubicBezTo>
                  <a:pt x="226441" y="5493258"/>
                  <a:pt x="222504" y="5364861"/>
                  <a:pt x="154813" y="5303520"/>
                </a:cubicBezTo>
                <a:cubicBezTo>
                  <a:pt x="60960" y="5252847"/>
                  <a:pt x="270002" y="5097907"/>
                  <a:pt x="241554" y="4958969"/>
                </a:cubicBezTo>
                <a:cubicBezTo>
                  <a:pt x="249936" y="4830953"/>
                  <a:pt x="239776" y="4682617"/>
                  <a:pt x="214249" y="4531233"/>
                </a:cubicBezTo>
                <a:cubicBezTo>
                  <a:pt x="220726" y="4479290"/>
                  <a:pt x="249301" y="4431538"/>
                  <a:pt x="237998" y="4381627"/>
                </a:cubicBezTo>
                <a:cubicBezTo>
                  <a:pt x="241808" y="4308856"/>
                  <a:pt x="334137" y="4236085"/>
                  <a:pt x="266065" y="4175125"/>
                </a:cubicBezTo>
                <a:cubicBezTo>
                  <a:pt x="254254" y="4164838"/>
                  <a:pt x="267970" y="4147439"/>
                  <a:pt x="282829" y="4128770"/>
                </a:cubicBezTo>
                <a:cubicBezTo>
                  <a:pt x="272288" y="4119118"/>
                  <a:pt x="185801" y="3975735"/>
                  <a:pt x="223901" y="3916807"/>
                </a:cubicBezTo>
                <a:cubicBezTo>
                  <a:pt x="221742" y="3853180"/>
                  <a:pt x="297942" y="3860546"/>
                  <a:pt x="224155" y="3721735"/>
                </a:cubicBezTo>
                <a:cubicBezTo>
                  <a:pt x="175133" y="3708019"/>
                  <a:pt x="331470" y="3537712"/>
                  <a:pt x="398399" y="3410585"/>
                </a:cubicBezTo>
                <a:cubicBezTo>
                  <a:pt x="378841" y="3338195"/>
                  <a:pt x="428498" y="3276092"/>
                  <a:pt x="449453" y="3202940"/>
                </a:cubicBezTo>
                <a:cubicBezTo>
                  <a:pt x="471805" y="3096514"/>
                  <a:pt x="449199" y="3031236"/>
                  <a:pt x="565150" y="2936113"/>
                </a:cubicBezTo>
                <a:cubicBezTo>
                  <a:pt x="599186" y="2862453"/>
                  <a:pt x="512953" y="2778633"/>
                  <a:pt x="556133" y="2666238"/>
                </a:cubicBezTo>
                <a:cubicBezTo>
                  <a:pt x="537337" y="2651125"/>
                  <a:pt x="590296" y="2634107"/>
                  <a:pt x="556260" y="2608453"/>
                </a:cubicBezTo>
                <a:cubicBezTo>
                  <a:pt x="541147" y="2588133"/>
                  <a:pt x="510794" y="2592324"/>
                  <a:pt x="540258" y="2549906"/>
                </a:cubicBezTo>
                <a:cubicBezTo>
                  <a:pt x="529717" y="2532888"/>
                  <a:pt x="574294" y="2410587"/>
                  <a:pt x="550672" y="2322068"/>
                </a:cubicBezTo>
                <a:cubicBezTo>
                  <a:pt x="546608" y="2311400"/>
                  <a:pt x="613410" y="2273427"/>
                  <a:pt x="586867" y="2247265"/>
                </a:cubicBezTo>
                <a:cubicBezTo>
                  <a:pt x="616839" y="2186432"/>
                  <a:pt x="518795" y="2149983"/>
                  <a:pt x="601853" y="2010791"/>
                </a:cubicBezTo>
                <a:cubicBezTo>
                  <a:pt x="553847" y="1976120"/>
                  <a:pt x="571500" y="1934718"/>
                  <a:pt x="567309" y="1894078"/>
                </a:cubicBezTo>
                <a:cubicBezTo>
                  <a:pt x="623316" y="1828038"/>
                  <a:pt x="645541" y="1689481"/>
                  <a:pt x="770382" y="1441196"/>
                </a:cubicBezTo>
                <a:cubicBezTo>
                  <a:pt x="836422" y="1354836"/>
                  <a:pt x="828294" y="1225042"/>
                  <a:pt x="912749" y="1005078"/>
                </a:cubicBezTo>
                <a:cubicBezTo>
                  <a:pt x="886714" y="977011"/>
                  <a:pt x="1022477" y="986790"/>
                  <a:pt x="1114298" y="806831"/>
                </a:cubicBezTo>
                <a:cubicBezTo>
                  <a:pt x="1098804" y="738886"/>
                  <a:pt x="1201293" y="676021"/>
                  <a:pt x="1157986" y="599567"/>
                </a:cubicBezTo>
                <a:cubicBezTo>
                  <a:pt x="1570228" y="609219"/>
                  <a:pt x="2071116" y="598805"/>
                  <a:pt x="2572766" y="601599"/>
                </a:cubicBezTo>
                <a:cubicBezTo>
                  <a:pt x="3586988" y="605282"/>
                  <a:pt x="4528185" y="602742"/>
                  <a:pt x="5528818" y="601853"/>
                </a:cubicBezTo>
                <a:cubicBezTo>
                  <a:pt x="6274054" y="693420"/>
                  <a:pt x="6000750" y="0"/>
                  <a:pt x="6063869" y="2884424"/>
                </a:cubicBezTo>
                <a:cubicBezTo>
                  <a:pt x="6029833" y="4200398"/>
                  <a:pt x="6083554" y="5679694"/>
                  <a:pt x="6045073" y="6923913"/>
                </a:cubicBezTo>
                <a:close/>
              </a:path>
            </a:pathLst>
          </a:custGeom>
          <a:solidFill>
            <a:srgbClr val="FFFFFF"/>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5"/>
          <p:cNvSpPr/>
          <p:nvPr/>
        </p:nvSpPr>
        <p:spPr>
          <a:xfrm>
            <a:off x="15074232" y="-972152"/>
            <a:ext cx="10339346" cy="11578134"/>
          </a:xfrm>
          <a:custGeom>
            <a:avLst/>
            <a:gdLst/>
            <a:ahLst/>
            <a:cxnLst/>
            <a:rect l="l" t="t" r="r" b="b"/>
            <a:pathLst>
              <a:path w="6274054" h="7025767" extrusionOk="0">
                <a:moveTo>
                  <a:pt x="6045073" y="6923913"/>
                </a:moveTo>
                <a:cubicBezTo>
                  <a:pt x="4541393" y="6946011"/>
                  <a:pt x="2941320" y="6924929"/>
                  <a:pt x="1445641" y="6933946"/>
                </a:cubicBezTo>
                <a:cubicBezTo>
                  <a:pt x="1132586" y="6926707"/>
                  <a:pt x="794131" y="6947408"/>
                  <a:pt x="467741" y="6934708"/>
                </a:cubicBezTo>
                <a:cubicBezTo>
                  <a:pt x="394335" y="6926961"/>
                  <a:pt x="0" y="7025767"/>
                  <a:pt x="252984" y="6679565"/>
                </a:cubicBezTo>
                <a:cubicBezTo>
                  <a:pt x="343789" y="6624066"/>
                  <a:pt x="240284" y="6527927"/>
                  <a:pt x="271145" y="6440297"/>
                </a:cubicBezTo>
                <a:cubicBezTo>
                  <a:pt x="385064" y="6325997"/>
                  <a:pt x="253365" y="6154420"/>
                  <a:pt x="180086" y="5980684"/>
                </a:cubicBezTo>
                <a:cubicBezTo>
                  <a:pt x="173990" y="5836285"/>
                  <a:pt x="293243" y="5720080"/>
                  <a:pt x="219710" y="5566283"/>
                </a:cubicBezTo>
                <a:cubicBezTo>
                  <a:pt x="226441" y="5493258"/>
                  <a:pt x="222504" y="5364861"/>
                  <a:pt x="154813" y="5303520"/>
                </a:cubicBezTo>
                <a:cubicBezTo>
                  <a:pt x="60960" y="5252847"/>
                  <a:pt x="270002" y="5097907"/>
                  <a:pt x="241554" y="4958969"/>
                </a:cubicBezTo>
                <a:cubicBezTo>
                  <a:pt x="249936" y="4830953"/>
                  <a:pt x="239776" y="4682617"/>
                  <a:pt x="214249" y="4531233"/>
                </a:cubicBezTo>
                <a:cubicBezTo>
                  <a:pt x="220726" y="4479290"/>
                  <a:pt x="249301" y="4431538"/>
                  <a:pt x="237998" y="4381627"/>
                </a:cubicBezTo>
                <a:cubicBezTo>
                  <a:pt x="241808" y="4308856"/>
                  <a:pt x="334137" y="4236085"/>
                  <a:pt x="266065" y="4175125"/>
                </a:cubicBezTo>
                <a:cubicBezTo>
                  <a:pt x="254254" y="4164838"/>
                  <a:pt x="267970" y="4147439"/>
                  <a:pt x="282829" y="4128770"/>
                </a:cubicBezTo>
                <a:cubicBezTo>
                  <a:pt x="272288" y="4119118"/>
                  <a:pt x="185801" y="3975735"/>
                  <a:pt x="223901" y="3916807"/>
                </a:cubicBezTo>
                <a:cubicBezTo>
                  <a:pt x="221742" y="3853180"/>
                  <a:pt x="297942" y="3860546"/>
                  <a:pt x="224155" y="3721735"/>
                </a:cubicBezTo>
                <a:cubicBezTo>
                  <a:pt x="175133" y="3708019"/>
                  <a:pt x="331470" y="3537712"/>
                  <a:pt x="398399" y="3410585"/>
                </a:cubicBezTo>
                <a:cubicBezTo>
                  <a:pt x="378841" y="3338195"/>
                  <a:pt x="428498" y="3276092"/>
                  <a:pt x="449453" y="3202940"/>
                </a:cubicBezTo>
                <a:cubicBezTo>
                  <a:pt x="471805" y="3096514"/>
                  <a:pt x="449199" y="3031236"/>
                  <a:pt x="565150" y="2936113"/>
                </a:cubicBezTo>
                <a:cubicBezTo>
                  <a:pt x="599186" y="2862453"/>
                  <a:pt x="512953" y="2778633"/>
                  <a:pt x="556133" y="2666238"/>
                </a:cubicBezTo>
                <a:cubicBezTo>
                  <a:pt x="537337" y="2651125"/>
                  <a:pt x="590296" y="2634107"/>
                  <a:pt x="556260" y="2608453"/>
                </a:cubicBezTo>
                <a:cubicBezTo>
                  <a:pt x="541147" y="2588133"/>
                  <a:pt x="510794" y="2592324"/>
                  <a:pt x="540258" y="2549906"/>
                </a:cubicBezTo>
                <a:cubicBezTo>
                  <a:pt x="529717" y="2532888"/>
                  <a:pt x="574294" y="2410587"/>
                  <a:pt x="550672" y="2322068"/>
                </a:cubicBezTo>
                <a:cubicBezTo>
                  <a:pt x="546608" y="2311400"/>
                  <a:pt x="613410" y="2273427"/>
                  <a:pt x="586867" y="2247265"/>
                </a:cubicBezTo>
                <a:cubicBezTo>
                  <a:pt x="616839" y="2186432"/>
                  <a:pt x="518795" y="2149983"/>
                  <a:pt x="601853" y="2010791"/>
                </a:cubicBezTo>
                <a:cubicBezTo>
                  <a:pt x="553847" y="1976120"/>
                  <a:pt x="571500" y="1934718"/>
                  <a:pt x="567309" y="1894078"/>
                </a:cubicBezTo>
                <a:cubicBezTo>
                  <a:pt x="623316" y="1828038"/>
                  <a:pt x="645541" y="1689481"/>
                  <a:pt x="770382" y="1441196"/>
                </a:cubicBezTo>
                <a:cubicBezTo>
                  <a:pt x="836422" y="1354836"/>
                  <a:pt x="828294" y="1225042"/>
                  <a:pt x="912749" y="1005078"/>
                </a:cubicBezTo>
                <a:cubicBezTo>
                  <a:pt x="886714" y="977011"/>
                  <a:pt x="1022477" y="986790"/>
                  <a:pt x="1114298" y="806831"/>
                </a:cubicBezTo>
                <a:cubicBezTo>
                  <a:pt x="1098804" y="738886"/>
                  <a:pt x="1201293" y="676021"/>
                  <a:pt x="1157986" y="599567"/>
                </a:cubicBezTo>
                <a:cubicBezTo>
                  <a:pt x="1570228" y="609219"/>
                  <a:pt x="2071116" y="598805"/>
                  <a:pt x="2572766" y="601599"/>
                </a:cubicBezTo>
                <a:cubicBezTo>
                  <a:pt x="3586988" y="605282"/>
                  <a:pt x="4528185" y="602742"/>
                  <a:pt x="5528818" y="601853"/>
                </a:cubicBezTo>
                <a:cubicBezTo>
                  <a:pt x="6274054" y="693420"/>
                  <a:pt x="6000750" y="0"/>
                  <a:pt x="6063869" y="2884424"/>
                </a:cubicBezTo>
                <a:cubicBezTo>
                  <a:pt x="6029833" y="4200398"/>
                  <a:pt x="6083554" y="5679694"/>
                  <a:pt x="6045073" y="6923913"/>
                </a:cubicBezTo>
                <a:close/>
              </a:path>
            </a:pathLst>
          </a:custGeom>
          <a:blipFill rotWithShape="1">
            <a:blip r:embed="rId3">
              <a:alphaModFix/>
            </a:blip>
            <a:stretch>
              <a:fillRect t="-45455" b="-46874"/>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p:nvPr/>
        </p:nvSpPr>
        <p:spPr>
          <a:xfrm>
            <a:off x="-77951" y="1908285"/>
            <a:ext cx="16108324" cy="7935132"/>
          </a:xfrm>
          <a:custGeom>
            <a:avLst/>
            <a:gdLst/>
            <a:ahLst/>
            <a:cxnLst/>
            <a:rect l="l" t="t" r="r" b="b"/>
            <a:pathLst>
              <a:path w="16108324" h="7935132" extrusionOk="0">
                <a:moveTo>
                  <a:pt x="0" y="0"/>
                </a:moveTo>
                <a:lnTo>
                  <a:pt x="16108324" y="0"/>
                </a:lnTo>
                <a:lnTo>
                  <a:pt x="16108324" y="7935132"/>
                </a:lnTo>
                <a:lnTo>
                  <a:pt x="0" y="7935132"/>
                </a:lnTo>
                <a:lnTo>
                  <a:pt x="0" y="0"/>
                </a:lnTo>
                <a:close/>
              </a:path>
            </a:pathLst>
          </a:custGeom>
          <a:blipFill rotWithShape="1">
            <a:blip r:embed="rId4">
              <a:alphaModFix/>
            </a:blip>
            <a:stretch>
              <a:fillRect t="-33167" r="-34517" b="-64000"/>
            </a:stretch>
          </a:blipFill>
          <a:ln>
            <a:noFill/>
          </a:ln>
        </p:spPr>
        <p:txBody>
          <a:bodyPr/>
          <a:lstStyle/>
          <a:p>
            <a:endParaRPr lang="en-US"/>
          </a:p>
        </p:txBody>
      </p:sp>
      <p:sp>
        <p:nvSpPr>
          <p:cNvPr id="146" name="Google Shape;146;p5"/>
          <p:cNvSpPr/>
          <p:nvPr/>
        </p:nvSpPr>
        <p:spPr>
          <a:xfrm>
            <a:off x="4774115" y="2335649"/>
            <a:ext cx="518678" cy="1164378"/>
          </a:xfrm>
          <a:custGeom>
            <a:avLst/>
            <a:gdLst/>
            <a:ahLst/>
            <a:cxnLst/>
            <a:rect l="l" t="t" r="r" b="b"/>
            <a:pathLst>
              <a:path w="518678" h="1164378" extrusionOk="0">
                <a:moveTo>
                  <a:pt x="0" y="0"/>
                </a:moveTo>
                <a:lnTo>
                  <a:pt x="518678" y="0"/>
                </a:lnTo>
                <a:lnTo>
                  <a:pt x="518678" y="1164378"/>
                </a:lnTo>
                <a:lnTo>
                  <a:pt x="0" y="1164378"/>
                </a:lnTo>
                <a:lnTo>
                  <a:pt x="0" y="0"/>
                </a:lnTo>
                <a:close/>
              </a:path>
            </a:pathLst>
          </a:custGeom>
          <a:blipFill rotWithShape="1">
            <a:blip r:embed="rId5">
              <a:alphaModFix/>
            </a:blip>
            <a:stretch>
              <a:fillRect/>
            </a:stretch>
          </a:blipFill>
          <a:ln>
            <a:noFill/>
          </a:ln>
        </p:spPr>
        <p:txBody>
          <a:bodyPr/>
          <a:lstStyle/>
          <a:p>
            <a:endParaRPr lang="en-US"/>
          </a:p>
        </p:txBody>
      </p:sp>
      <p:sp>
        <p:nvSpPr>
          <p:cNvPr id="147" name="Google Shape;147;p5"/>
          <p:cNvSpPr/>
          <p:nvPr/>
        </p:nvSpPr>
        <p:spPr>
          <a:xfrm>
            <a:off x="3687687" y="7175517"/>
            <a:ext cx="959384" cy="552954"/>
          </a:xfrm>
          <a:custGeom>
            <a:avLst/>
            <a:gdLst/>
            <a:ahLst/>
            <a:cxnLst/>
            <a:rect l="l" t="t" r="r" b="b"/>
            <a:pathLst>
              <a:path w="959384" h="552954" extrusionOk="0">
                <a:moveTo>
                  <a:pt x="0" y="0"/>
                </a:moveTo>
                <a:lnTo>
                  <a:pt x="959384" y="0"/>
                </a:lnTo>
                <a:lnTo>
                  <a:pt x="959384" y="552954"/>
                </a:lnTo>
                <a:lnTo>
                  <a:pt x="0" y="552954"/>
                </a:lnTo>
                <a:lnTo>
                  <a:pt x="0" y="0"/>
                </a:lnTo>
                <a:close/>
              </a:path>
            </a:pathLst>
          </a:custGeom>
          <a:blipFill rotWithShape="1">
            <a:blip r:embed="rId6">
              <a:alphaModFix/>
            </a:blip>
            <a:stretch>
              <a:fillRect/>
            </a:stretch>
          </a:blipFill>
          <a:ln>
            <a:noFill/>
          </a:ln>
        </p:spPr>
        <p:txBody>
          <a:bodyPr/>
          <a:lstStyle/>
          <a:p>
            <a:endParaRPr lang="en-US"/>
          </a:p>
        </p:txBody>
      </p:sp>
      <p:sp>
        <p:nvSpPr>
          <p:cNvPr id="148" name="Google Shape;148;p5"/>
          <p:cNvSpPr/>
          <p:nvPr/>
        </p:nvSpPr>
        <p:spPr>
          <a:xfrm>
            <a:off x="10580847" y="6531560"/>
            <a:ext cx="518299" cy="539895"/>
          </a:xfrm>
          <a:custGeom>
            <a:avLst/>
            <a:gdLst/>
            <a:ahLst/>
            <a:cxnLst/>
            <a:rect l="l" t="t" r="r" b="b"/>
            <a:pathLst>
              <a:path w="518299" h="539895" extrusionOk="0">
                <a:moveTo>
                  <a:pt x="0" y="0"/>
                </a:moveTo>
                <a:lnTo>
                  <a:pt x="518299" y="0"/>
                </a:lnTo>
                <a:lnTo>
                  <a:pt x="518299" y="539895"/>
                </a:lnTo>
                <a:lnTo>
                  <a:pt x="0" y="539895"/>
                </a:lnTo>
                <a:lnTo>
                  <a:pt x="0" y="0"/>
                </a:lnTo>
                <a:close/>
              </a:path>
            </a:pathLst>
          </a:custGeom>
          <a:blipFill rotWithShape="1">
            <a:blip r:embed="rId7">
              <a:alphaModFix/>
            </a:blip>
            <a:stretch>
              <a:fillRect/>
            </a:stretch>
          </a:blipFill>
          <a:ln>
            <a:noFill/>
          </a:ln>
        </p:spPr>
        <p:txBody>
          <a:bodyPr/>
          <a:lstStyle/>
          <a:p>
            <a:endParaRPr lang="en-US"/>
          </a:p>
        </p:txBody>
      </p:sp>
      <p:sp>
        <p:nvSpPr>
          <p:cNvPr id="149" name="Google Shape;149;p5"/>
          <p:cNvSpPr/>
          <p:nvPr/>
        </p:nvSpPr>
        <p:spPr>
          <a:xfrm>
            <a:off x="6659127" y="6261613"/>
            <a:ext cx="518299" cy="539895"/>
          </a:xfrm>
          <a:custGeom>
            <a:avLst/>
            <a:gdLst/>
            <a:ahLst/>
            <a:cxnLst/>
            <a:rect l="l" t="t" r="r" b="b"/>
            <a:pathLst>
              <a:path w="518299" h="539895" extrusionOk="0">
                <a:moveTo>
                  <a:pt x="0" y="0"/>
                </a:moveTo>
                <a:lnTo>
                  <a:pt x="518299" y="0"/>
                </a:lnTo>
                <a:lnTo>
                  <a:pt x="518299" y="539895"/>
                </a:lnTo>
                <a:lnTo>
                  <a:pt x="0" y="539895"/>
                </a:lnTo>
                <a:lnTo>
                  <a:pt x="0" y="0"/>
                </a:lnTo>
                <a:close/>
              </a:path>
            </a:pathLst>
          </a:custGeom>
          <a:blipFill rotWithShape="1">
            <a:blip r:embed="rId7">
              <a:alphaModFix/>
            </a:blip>
            <a:stretch>
              <a:fillRect/>
            </a:stretch>
          </a:blipFill>
          <a:ln>
            <a:noFill/>
          </a:ln>
        </p:spPr>
        <p:txBody>
          <a:bodyPr/>
          <a:lstStyle/>
          <a:p>
            <a:endParaRPr lang="en-US"/>
          </a:p>
        </p:txBody>
      </p:sp>
      <p:sp>
        <p:nvSpPr>
          <p:cNvPr id="150" name="Google Shape;150;p5"/>
          <p:cNvSpPr/>
          <p:nvPr/>
        </p:nvSpPr>
        <p:spPr>
          <a:xfrm>
            <a:off x="14336811" y="4233841"/>
            <a:ext cx="663423" cy="1007963"/>
          </a:xfrm>
          <a:custGeom>
            <a:avLst/>
            <a:gdLst/>
            <a:ahLst/>
            <a:cxnLst/>
            <a:rect l="l" t="t" r="r" b="b"/>
            <a:pathLst>
              <a:path w="663423" h="1007963" extrusionOk="0">
                <a:moveTo>
                  <a:pt x="0" y="0"/>
                </a:moveTo>
                <a:lnTo>
                  <a:pt x="663423" y="0"/>
                </a:lnTo>
                <a:lnTo>
                  <a:pt x="663423" y="1007963"/>
                </a:lnTo>
                <a:lnTo>
                  <a:pt x="0" y="1007963"/>
                </a:lnTo>
                <a:lnTo>
                  <a:pt x="0" y="0"/>
                </a:lnTo>
                <a:close/>
              </a:path>
            </a:pathLst>
          </a:custGeom>
          <a:blipFill rotWithShape="1">
            <a:blip r:embed="rId8">
              <a:alphaModFix/>
            </a:blip>
            <a:stretch>
              <a:fillRect/>
            </a:stretch>
          </a:blipFill>
          <a:ln>
            <a:noFill/>
          </a:ln>
        </p:spPr>
        <p:txBody>
          <a:bodyPr/>
          <a:lstStyle/>
          <a:p>
            <a:endParaRPr lang="en-US"/>
          </a:p>
        </p:txBody>
      </p:sp>
      <p:sp>
        <p:nvSpPr>
          <p:cNvPr id="151" name="Google Shape;151;p5"/>
          <p:cNvSpPr/>
          <p:nvPr/>
        </p:nvSpPr>
        <p:spPr>
          <a:xfrm>
            <a:off x="3566818" y="1774777"/>
            <a:ext cx="909271" cy="1381488"/>
          </a:xfrm>
          <a:custGeom>
            <a:avLst/>
            <a:gdLst/>
            <a:ahLst/>
            <a:cxnLst/>
            <a:rect l="l" t="t" r="r" b="b"/>
            <a:pathLst>
              <a:path w="909271" h="1381488" extrusionOk="0">
                <a:moveTo>
                  <a:pt x="0" y="0"/>
                </a:moveTo>
                <a:lnTo>
                  <a:pt x="909271" y="0"/>
                </a:lnTo>
                <a:lnTo>
                  <a:pt x="909271" y="1381488"/>
                </a:lnTo>
                <a:lnTo>
                  <a:pt x="0" y="1381488"/>
                </a:lnTo>
                <a:lnTo>
                  <a:pt x="0" y="0"/>
                </a:lnTo>
                <a:close/>
              </a:path>
            </a:pathLst>
          </a:custGeom>
          <a:blipFill rotWithShape="1">
            <a:blip r:embed="rId9">
              <a:alphaModFix/>
            </a:blip>
            <a:stretch>
              <a:fillRect/>
            </a:stretch>
          </a:blipFill>
          <a:ln>
            <a:noFill/>
          </a:ln>
        </p:spPr>
        <p:txBody>
          <a:bodyPr/>
          <a:lstStyle/>
          <a:p>
            <a:endParaRPr lang="en-US"/>
          </a:p>
        </p:txBody>
      </p:sp>
      <p:sp>
        <p:nvSpPr>
          <p:cNvPr id="152" name="Google Shape;152;p5"/>
          <p:cNvSpPr/>
          <p:nvPr/>
        </p:nvSpPr>
        <p:spPr>
          <a:xfrm>
            <a:off x="14428764" y="6152180"/>
            <a:ext cx="542618" cy="433108"/>
          </a:xfrm>
          <a:custGeom>
            <a:avLst/>
            <a:gdLst/>
            <a:ahLst/>
            <a:cxnLst/>
            <a:rect l="l" t="t" r="r" b="b"/>
            <a:pathLst>
              <a:path w="542618" h="433108" extrusionOk="0">
                <a:moveTo>
                  <a:pt x="0" y="0"/>
                </a:moveTo>
                <a:lnTo>
                  <a:pt x="542618" y="0"/>
                </a:lnTo>
                <a:lnTo>
                  <a:pt x="542618" y="433108"/>
                </a:lnTo>
                <a:lnTo>
                  <a:pt x="0" y="433108"/>
                </a:lnTo>
                <a:lnTo>
                  <a:pt x="0" y="0"/>
                </a:lnTo>
                <a:close/>
              </a:path>
            </a:pathLst>
          </a:custGeom>
          <a:blipFill rotWithShape="1">
            <a:blip r:embed="rId10">
              <a:alphaModFix/>
            </a:blip>
            <a:stretch>
              <a:fillRect/>
            </a:stretch>
          </a:blipFill>
          <a:ln>
            <a:noFill/>
          </a:ln>
        </p:spPr>
        <p:txBody>
          <a:bodyPr/>
          <a:lstStyle/>
          <a:p>
            <a:endParaRPr lang="en-US"/>
          </a:p>
        </p:txBody>
      </p:sp>
      <p:sp>
        <p:nvSpPr>
          <p:cNvPr id="153" name="Google Shape;153;p5"/>
          <p:cNvSpPr/>
          <p:nvPr/>
        </p:nvSpPr>
        <p:spPr>
          <a:xfrm>
            <a:off x="7991626" y="2465521"/>
            <a:ext cx="761387" cy="438836"/>
          </a:xfrm>
          <a:custGeom>
            <a:avLst/>
            <a:gdLst/>
            <a:ahLst/>
            <a:cxnLst/>
            <a:rect l="l" t="t" r="r" b="b"/>
            <a:pathLst>
              <a:path w="761387" h="438836" extrusionOk="0">
                <a:moveTo>
                  <a:pt x="0" y="0"/>
                </a:moveTo>
                <a:lnTo>
                  <a:pt x="761387" y="0"/>
                </a:lnTo>
                <a:lnTo>
                  <a:pt x="761387" y="438836"/>
                </a:lnTo>
                <a:lnTo>
                  <a:pt x="0" y="438836"/>
                </a:lnTo>
                <a:lnTo>
                  <a:pt x="0" y="0"/>
                </a:lnTo>
                <a:close/>
              </a:path>
            </a:pathLst>
          </a:custGeom>
          <a:blipFill rotWithShape="1">
            <a:blip r:embed="rId6">
              <a:alphaModFix/>
            </a:blip>
            <a:stretch>
              <a:fillRect/>
            </a:stretch>
          </a:blipFill>
          <a:ln>
            <a:noFill/>
          </a:ln>
        </p:spPr>
        <p:txBody>
          <a:bodyPr/>
          <a:lstStyle/>
          <a:p>
            <a:endParaRPr lang="en-US"/>
          </a:p>
        </p:txBody>
      </p:sp>
      <p:sp>
        <p:nvSpPr>
          <p:cNvPr id="154" name="Google Shape;154;p5"/>
          <p:cNvSpPr/>
          <p:nvPr/>
        </p:nvSpPr>
        <p:spPr>
          <a:xfrm>
            <a:off x="7688009" y="2602551"/>
            <a:ext cx="761387" cy="438836"/>
          </a:xfrm>
          <a:custGeom>
            <a:avLst/>
            <a:gdLst/>
            <a:ahLst/>
            <a:cxnLst/>
            <a:rect l="l" t="t" r="r" b="b"/>
            <a:pathLst>
              <a:path w="761387" h="438836" extrusionOk="0">
                <a:moveTo>
                  <a:pt x="0" y="0"/>
                </a:moveTo>
                <a:lnTo>
                  <a:pt x="761387" y="0"/>
                </a:lnTo>
                <a:lnTo>
                  <a:pt x="761387" y="438836"/>
                </a:lnTo>
                <a:lnTo>
                  <a:pt x="0" y="438836"/>
                </a:lnTo>
                <a:lnTo>
                  <a:pt x="0" y="0"/>
                </a:lnTo>
                <a:close/>
              </a:path>
            </a:pathLst>
          </a:custGeom>
          <a:blipFill rotWithShape="1">
            <a:blip r:embed="rId6">
              <a:alphaModFix/>
            </a:blip>
            <a:stretch>
              <a:fillRect/>
            </a:stretch>
          </a:blipFill>
          <a:ln>
            <a:noFill/>
          </a:ln>
        </p:spPr>
        <p:txBody>
          <a:bodyPr/>
          <a:lstStyle/>
          <a:p>
            <a:endParaRPr lang="en-US"/>
          </a:p>
        </p:txBody>
      </p:sp>
      <p:sp>
        <p:nvSpPr>
          <p:cNvPr id="155" name="Google Shape;155;p5"/>
          <p:cNvSpPr/>
          <p:nvPr/>
        </p:nvSpPr>
        <p:spPr>
          <a:xfrm>
            <a:off x="7094458" y="2543824"/>
            <a:ext cx="761387" cy="438836"/>
          </a:xfrm>
          <a:custGeom>
            <a:avLst/>
            <a:gdLst/>
            <a:ahLst/>
            <a:cxnLst/>
            <a:rect l="l" t="t" r="r" b="b"/>
            <a:pathLst>
              <a:path w="761387" h="438836" extrusionOk="0">
                <a:moveTo>
                  <a:pt x="0" y="0"/>
                </a:moveTo>
                <a:lnTo>
                  <a:pt x="761387" y="0"/>
                </a:lnTo>
                <a:lnTo>
                  <a:pt x="761387" y="438836"/>
                </a:lnTo>
                <a:lnTo>
                  <a:pt x="0" y="438836"/>
                </a:lnTo>
                <a:lnTo>
                  <a:pt x="0" y="0"/>
                </a:lnTo>
                <a:close/>
              </a:path>
            </a:pathLst>
          </a:custGeom>
          <a:blipFill rotWithShape="1">
            <a:blip r:embed="rId6">
              <a:alphaModFix/>
            </a:blip>
            <a:stretch>
              <a:fillRect/>
            </a:stretch>
          </a:blipFill>
          <a:ln>
            <a:noFill/>
          </a:ln>
        </p:spPr>
        <p:txBody>
          <a:bodyPr/>
          <a:lstStyle/>
          <a:p>
            <a:endParaRPr lang="en-US"/>
          </a:p>
        </p:txBody>
      </p:sp>
      <p:sp>
        <p:nvSpPr>
          <p:cNvPr id="156" name="Google Shape;156;p5"/>
          <p:cNvSpPr/>
          <p:nvPr/>
        </p:nvSpPr>
        <p:spPr>
          <a:xfrm>
            <a:off x="6659127" y="2698421"/>
            <a:ext cx="761387" cy="438836"/>
          </a:xfrm>
          <a:custGeom>
            <a:avLst/>
            <a:gdLst/>
            <a:ahLst/>
            <a:cxnLst/>
            <a:rect l="l" t="t" r="r" b="b"/>
            <a:pathLst>
              <a:path w="761387" h="438836" extrusionOk="0">
                <a:moveTo>
                  <a:pt x="0" y="0"/>
                </a:moveTo>
                <a:lnTo>
                  <a:pt x="761387" y="0"/>
                </a:lnTo>
                <a:lnTo>
                  <a:pt x="761387" y="438835"/>
                </a:lnTo>
                <a:lnTo>
                  <a:pt x="0" y="438835"/>
                </a:lnTo>
                <a:lnTo>
                  <a:pt x="0" y="0"/>
                </a:lnTo>
                <a:close/>
              </a:path>
            </a:pathLst>
          </a:custGeom>
          <a:blipFill rotWithShape="1">
            <a:blip r:embed="rId6">
              <a:alphaModFix/>
            </a:blip>
            <a:stretch>
              <a:fillRect/>
            </a:stretch>
          </a:blipFill>
          <a:ln>
            <a:noFill/>
          </a:ln>
        </p:spPr>
        <p:txBody>
          <a:bodyPr/>
          <a:lstStyle/>
          <a:p>
            <a:endParaRPr lang="en-US"/>
          </a:p>
        </p:txBody>
      </p:sp>
      <p:sp>
        <p:nvSpPr>
          <p:cNvPr id="157" name="Google Shape;157;p5"/>
          <p:cNvSpPr/>
          <p:nvPr/>
        </p:nvSpPr>
        <p:spPr>
          <a:xfrm>
            <a:off x="6109217" y="2543824"/>
            <a:ext cx="761387" cy="438836"/>
          </a:xfrm>
          <a:custGeom>
            <a:avLst/>
            <a:gdLst/>
            <a:ahLst/>
            <a:cxnLst/>
            <a:rect l="l" t="t" r="r" b="b"/>
            <a:pathLst>
              <a:path w="761387" h="438836" extrusionOk="0">
                <a:moveTo>
                  <a:pt x="0" y="0"/>
                </a:moveTo>
                <a:lnTo>
                  <a:pt x="761387" y="0"/>
                </a:lnTo>
                <a:lnTo>
                  <a:pt x="761387" y="438836"/>
                </a:lnTo>
                <a:lnTo>
                  <a:pt x="0" y="438836"/>
                </a:lnTo>
                <a:lnTo>
                  <a:pt x="0" y="0"/>
                </a:lnTo>
                <a:close/>
              </a:path>
            </a:pathLst>
          </a:custGeom>
          <a:blipFill rotWithShape="1">
            <a:blip r:embed="rId6">
              <a:alphaModFix/>
            </a:blip>
            <a:stretch>
              <a:fillRect/>
            </a:stretch>
          </a:blipFill>
          <a:ln>
            <a:noFill/>
          </a:ln>
        </p:spPr>
        <p:txBody>
          <a:bodyPr/>
          <a:lstStyle/>
          <a:p>
            <a:endParaRPr lang="en-US"/>
          </a:p>
        </p:txBody>
      </p:sp>
      <p:sp>
        <p:nvSpPr>
          <p:cNvPr id="158" name="Google Shape;158;p5"/>
          <p:cNvSpPr/>
          <p:nvPr/>
        </p:nvSpPr>
        <p:spPr>
          <a:xfrm>
            <a:off x="5590819" y="2602551"/>
            <a:ext cx="761387" cy="438836"/>
          </a:xfrm>
          <a:custGeom>
            <a:avLst/>
            <a:gdLst/>
            <a:ahLst/>
            <a:cxnLst/>
            <a:rect l="l" t="t" r="r" b="b"/>
            <a:pathLst>
              <a:path w="761387" h="438836" extrusionOk="0">
                <a:moveTo>
                  <a:pt x="0" y="0"/>
                </a:moveTo>
                <a:lnTo>
                  <a:pt x="761387" y="0"/>
                </a:lnTo>
                <a:lnTo>
                  <a:pt x="761387" y="438836"/>
                </a:lnTo>
                <a:lnTo>
                  <a:pt x="0" y="438836"/>
                </a:lnTo>
                <a:lnTo>
                  <a:pt x="0" y="0"/>
                </a:lnTo>
                <a:close/>
              </a:path>
            </a:pathLst>
          </a:custGeom>
          <a:blipFill rotWithShape="1">
            <a:blip r:embed="rId6">
              <a:alphaModFix/>
            </a:blip>
            <a:stretch>
              <a:fillRect/>
            </a:stretch>
          </a:blipFill>
          <a:ln>
            <a:noFill/>
          </a:ln>
        </p:spPr>
        <p:txBody>
          <a:bodyPr/>
          <a:lstStyle/>
          <a:p>
            <a:endParaRPr lang="en-US"/>
          </a:p>
        </p:txBody>
      </p:sp>
      <p:pic>
        <p:nvPicPr>
          <p:cNvPr id="159" name="Google Shape;159;p5"/>
          <p:cNvPicPr preferRelativeResize="0"/>
          <p:nvPr/>
        </p:nvPicPr>
        <p:blipFill rotWithShape="1">
          <a:blip r:embed="rId11">
            <a:alphaModFix/>
          </a:blip>
          <a:srcRect/>
          <a:stretch/>
        </p:blipFill>
        <p:spPr>
          <a:xfrm rot="7566496">
            <a:off x="12187765" y="1565111"/>
            <a:ext cx="1318331" cy="1272190"/>
          </a:xfrm>
          <a:prstGeom prst="rect">
            <a:avLst/>
          </a:prstGeom>
          <a:noFill/>
          <a:ln>
            <a:noFill/>
          </a:ln>
        </p:spPr>
      </p:pic>
      <p:sp>
        <p:nvSpPr>
          <p:cNvPr id="160" name="Google Shape;160;p5"/>
          <p:cNvSpPr txBox="1"/>
          <p:nvPr/>
        </p:nvSpPr>
        <p:spPr>
          <a:xfrm>
            <a:off x="703601" y="8427712"/>
            <a:ext cx="1950500" cy="752708"/>
          </a:xfrm>
          <a:prstGeom prst="rect">
            <a:avLst/>
          </a:prstGeom>
          <a:noFill/>
          <a:ln>
            <a:noFill/>
          </a:ln>
        </p:spPr>
        <p:txBody>
          <a:bodyPr spcFirstLastPara="1" wrap="square" lIns="0" tIns="0" rIns="0" bIns="0" anchor="t" anchorCtr="0">
            <a:spAutoFit/>
          </a:bodyPr>
          <a:lstStyle/>
          <a:p>
            <a:pPr marL="0" marR="0" lvl="0" indent="0" algn="l" rtl="0">
              <a:lnSpc>
                <a:spcPct val="75019"/>
              </a:lnSpc>
              <a:spcBef>
                <a:spcPts val="0"/>
              </a:spcBef>
              <a:spcAft>
                <a:spcPts val="0"/>
              </a:spcAft>
              <a:buNone/>
            </a:pPr>
            <a:r>
              <a:rPr lang="en-US" sz="3775" b="1" i="1" u="none" strike="noStrike" cap="none">
                <a:solidFill>
                  <a:srgbClr val="FFFFFF"/>
                </a:solidFill>
                <a:latin typeface="Montserrat"/>
                <a:ea typeface="Montserrat"/>
                <a:cs typeface="Montserrat"/>
                <a:sym typeface="Montserrat"/>
              </a:rPr>
              <a:t>Fitness </a:t>
            </a:r>
            <a:endParaRPr/>
          </a:p>
          <a:p>
            <a:pPr marL="0" marR="0" lvl="0" indent="0" algn="l" rtl="0">
              <a:lnSpc>
                <a:spcPct val="75019"/>
              </a:lnSpc>
              <a:spcBef>
                <a:spcPts val="0"/>
              </a:spcBef>
              <a:spcAft>
                <a:spcPts val="0"/>
              </a:spcAft>
              <a:buNone/>
            </a:pPr>
            <a:r>
              <a:rPr lang="en-US" sz="3775" b="1" i="1" u="none" strike="noStrike" cap="none">
                <a:solidFill>
                  <a:srgbClr val="FFFFFF"/>
                </a:solidFill>
                <a:latin typeface="Montserrat"/>
                <a:ea typeface="Montserrat"/>
                <a:cs typeface="Montserrat"/>
                <a:sym typeface="Montserrat"/>
              </a:rPr>
              <a:t>Centre</a:t>
            </a:r>
            <a:endParaRPr/>
          </a:p>
        </p:txBody>
      </p:sp>
      <p:grpSp>
        <p:nvGrpSpPr>
          <p:cNvPr id="161" name="Google Shape;161;p5"/>
          <p:cNvGrpSpPr/>
          <p:nvPr/>
        </p:nvGrpSpPr>
        <p:grpSpPr>
          <a:xfrm>
            <a:off x="1759900" y="5811494"/>
            <a:ext cx="1896066" cy="1767111"/>
            <a:chOff x="0" y="-28575"/>
            <a:chExt cx="462845" cy="431366"/>
          </a:xfrm>
        </p:grpSpPr>
        <p:sp>
          <p:nvSpPr>
            <p:cNvPr id="162" name="Google Shape;162;p5"/>
            <p:cNvSpPr/>
            <p:nvPr/>
          </p:nvSpPr>
          <p:spPr>
            <a:xfrm>
              <a:off x="0" y="0"/>
              <a:ext cx="462845" cy="402791"/>
            </a:xfrm>
            <a:custGeom>
              <a:avLst/>
              <a:gdLst/>
              <a:ahLst/>
              <a:cxnLst/>
              <a:rect l="l" t="t" r="r" b="b"/>
              <a:pathLst>
                <a:path w="462845" h="402791" extrusionOk="0">
                  <a:moveTo>
                    <a:pt x="0" y="0"/>
                  </a:moveTo>
                  <a:lnTo>
                    <a:pt x="462845" y="0"/>
                  </a:lnTo>
                  <a:lnTo>
                    <a:pt x="462845" y="402791"/>
                  </a:lnTo>
                  <a:lnTo>
                    <a:pt x="0" y="402791"/>
                  </a:lnTo>
                  <a:close/>
                </a:path>
              </a:pathLst>
            </a:custGeom>
            <a:solidFill>
              <a:srgbClr val="5B2E4A"/>
            </a:solidFill>
            <a:ln w="28575" cap="sq" cmpd="sng">
              <a:solidFill>
                <a:srgbClr val="FFFFFF"/>
              </a:solidFill>
              <a:prstDash val="solid"/>
              <a:miter lim="8000"/>
              <a:headEnd type="none" w="sm" len="sm"/>
              <a:tailEnd type="none" w="sm" len="sm"/>
            </a:ln>
          </p:spPr>
          <p:txBody>
            <a:bodyPr/>
            <a:lstStyle/>
            <a:p>
              <a:endParaRPr lang="en-US"/>
            </a:p>
          </p:txBody>
        </p:sp>
        <p:sp>
          <p:nvSpPr>
            <p:cNvPr id="163" name="Google Shape;163;p5"/>
            <p:cNvSpPr txBox="1"/>
            <p:nvPr/>
          </p:nvSpPr>
          <p:spPr>
            <a:xfrm>
              <a:off x="0" y="-28575"/>
              <a:ext cx="462845" cy="431366"/>
            </a:xfrm>
            <a:prstGeom prst="rect">
              <a:avLst/>
            </a:prstGeom>
            <a:noFill/>
            <a:ln>
              <a:noFill/>
            </a:ln>
          </p:spPr>
          <p:txBody>
            <a:bodyPr spcFirstLastPara="1" wrap="square" lIns="25125" tIns="25125" rIns="25125" bIns="25125" anchor="ctr" anchorCtr="0">
              <a:noAutofit/>
            </a:bodyPr>
            <a:lstStyle/>
            <a:p>
              <a:pPr marL="0" marR="0" lvl="0" indent="0" algn="ctr" rtl="0">
                <a:lnSpc>
                  <a:spcPct val="84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64" name="Google Shape;164;p5"/>
          <p:cNvGrpSpPr/>
          <p:nvPr/>
        </p:nvGrpSpPr>
        <p:grpSpPr>
          <a:xfrm>
            <a:off x="1260442" y="4742826"/>
            <a:ext cx="1896066" cy="2835779"/>
            <a:chOff x="0" y="-28575"/>
            <a:chExt cx="462845" cy="692236"/>
          </a:xfrm>
        </p:grpSpPr>
        <p:sp>
          <p:nvSpPr>
            <p:cNvPr id="165" name="Google Shape;165;p5"/>
            <p:cNvSpPr/>
            <p:nvPr/>
          </p:nvSpPr>
          <p:spPr>
            <a:xfrm>
              <a:off x="0" y="0"/>
              <a:ext cx="462845" cy="663661"/>
            </a:xfrm>
            <a:custGeom>
              <a:avLst/>
              <a:gdLst/>
              <a:ahLst/>
              <a:cxnLst/>
              <a:rect l="l" t="t" r="r" b="b"/>
              <a:pathLst>
                <a:path w="462845" h="663661" extrusionOk="0">
                  <a:moveTo>
                    <a:pt x="0" y="0"/>
                  </a:moveTo>
                  <a:lnTo>
                    <a:pt x="462845" y="0"/>
                  </a:lnTo>
                  <a:lnTo>
                    <a:pt x="462845" y="663661"/>
                  </a:lnTo>
                  <a:lnTo>
                    <a:pt x="0" y="663661"/>
                  </a:lnTo>
                  <a:close/>
                </a:path>
              </a:pathLst>
            </a:custGeom>
            <a:solidFill>
              <a:srgbClr val="5B2E4A"/>
            </a:solidFill>
            <a:ln w="28575" cap="sq" cmpd="sng">
              <a:solidFill>
                <a:srgbClr val="FFFFFF"/>
              </a:solidFill>
              <a:prstDash val="solid"/>
              <a:miter lim="8000"/>
              <a:headEnd type="none" w="sm" len="sm"/>
              <a:tailEnd type="none" w="sm" len="sm"/>
            </a:ln>
          </p:spPr>
          <p:txBody>
            <a:bodyPr/>
            <a:lstStyle/>
            <a:p>
              <a:endParaRPr lang="en-US"/>
            </a:p>
          </p:txBody>
        </p:sp>
        <p:sp>
          <p:nvSpPr>
            <p:cNvPr id="166" name="Google Shape;166;p5"/>
            <p:cNvSpPr txBox="1"/>
            <p:nvPr/>
          </p:nvSpPr>
          <p:spPr>
            <a:xfrm>
              <a:off x="0" y="-28575"/>
              <a:ext cx="462845" cy="692236"/>
            </a:xfrm>
            <a:prstGeom prst="rect">
              <a:avLst/>
            </a:prstGeom>
            <a:noFill/>
            <a:ln>
              <a:noFill/>
            </a:ln>
          </p:spPr>
          <p:txBody>
            <a:bodyPr spcFirstLastPara="1" wrap="square" lIns="25125" tIns="25125" rIns="25125" bIns="25125" anchor="ctr" anchorCtr="0">
              <a:noAutofit/>
            </a:bodyPr>
            <a:lstStyle/>
            <a:p>
              <a:pPr marL="0" marR="0" lvl="0" indent="0" algn="ctr" rtl="0">
                <a:lnSpc>
                  <a:spcPct val="84222"/>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ctr" rtl="0">
                <a:lnSpc>
                  <a:spcPct val="84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67" name="Google Shape;167;p5"/>
          <p:cNvGrpSpPr/>
          <p:nvPr/>
        </p:nvGrpSpPr>
        <p:grpSpPr>
          <a:xfrm>
            <a:off x="3105338" y="5840373"/>
            <a:ext cx="106317" cy="1720633"/>
            <a:chOff x="0" y="-28575"/>
            <a:chExt cx="25953" cy="420020"/>
          </a:xfrm>
        </p:grpSpPr>
        <p:sp>
          <p:nvSpPr>
            <p:cNvPr id="168" name="Google Shape;168;p5"/>
            <p:cNvSpPr/>
            <p:nvPr/>
          </p:nvSpPr>
          <p:spPr>
            <a:xfrm>
              <a:off x="0" y="0"/>
              <a:ext cx="25953" cy="391445"/>
            </a:xfrm>
            <a:custGeom>
              <a:avLst/>
              <a:gdLst/>
              <a:ahLst/>
              <a:cxnLst/>
              <a:rect l="l" t="t" r="r" b="b"/>
              <a:pathLst>
                <a:path w="25953" h="391445" extrusionOk="0">
                  <a:moveTo>
                    <a:pt x="0" y="0"/>
                  </a:moveTo>
                  <a:lnTo>
                    <a:pt x="25953" y="0"/>
                  </a:lnTo>
                  <a:lnTo>
                    <a:pt x="25953" y="391445"/>
                  </a:lnTo>
                  <a:lnTo>
                    <a:pt x="0" y="391445"/>
                  </a:lnTo>
                  <a:close/>
                </a:path>
              </a:pathLst>
            </a:custGeom>
            <a:solidFill>
              <a:srgbClr val="5B2E4A"/>
            </a:solidFill>
            <a:ln>
              <a:noFill/>
            </a:ln>
          </p:spPr>
          <p:txBody>
            <a:bodyPr/>
            <a:lstStyle/>
            <a:p>
              <a:endParaRPr lang="en-US"/>
            </a:p>
          </p:txBody>
        </p:sp>
        <p:sp>
          <p:nvSpPr>
            <p:cNvPr id="169" name="Google Shape;169;p5"/>
            <p:cNvSpPr txBox="1"/>
            <p:nvPr/>
          </p:nvSpPr>
          <p:spPr>
            <a:xfrm>
              <a:off x="0" y="-28575"/>
              <a:ext cx="25953" cy="420020"/>
            </a:xfrm>
            <a:prstGeom prst="rect">
              <a:avLst/>
            </a:prstGeom>
            <a:noFill/>
            <a:ln>
              <a:noFill/>
            </a:ln>
          </p:spPr>
          <p:txBody>
            <a:bodyPr spcFirstLastPara="1" wrap="square" lIns="25125" tIns="25125" rIns="25125" bIns="25125" anchor="ctr" anchorCtr="0">
              <a:noAutofit/>
            </a:bodyPr>
            <a:lstStyle/>
            <a:p>
              <a:pPr marL="0" marR="0" lvl="0" indent="0" algn="ctr" rtl="0">
                <a:lnSpc>
                  <a:spcPct val="84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70" name="Google Shape;170;p5"/>
          <p:cNvPicPr preferRelativeResize="0"/>
          <p:nvPr/>
        </p:nvPicPr>
        <p:blipFill rotWithShape="1">
          <a:blip r:embed="rId11">
            <a:alphaModFix/>
          </a:blip>
          <a:srcRect/>
          <a:stretch/>
        </p:blipFill>
        <p:spPr>
          <a:xfrm rot="519445">
            <a:off x="1529194" y="7100022"/>
            <a:ext cx="1129163" cy="1089643"/>
          </a:xfrm>
          <a:prstGeom prst="rect">
            <a:avLst/>
          </a:prstGeom>
          <a:noFill/>
          <a:ln>
            <a:noFill/>
          </a:ln>
        </p:spPr>
      </p:pic>
      <p:sp>
        <p:nvSpPr>
          <p:cNvPr id="171" name="Google Shape;171;p5"/>
          <p:cNvSpPr/>
          <p:nvPr/>
        </p:nvSpPr>
        <p:spPr>
          <a:xfrm>
            <a:off x="14624123" y="7769105"/>
            <a:ext cx="2495436" cy="1724970"/>
          </a:xfrm>
          <a:custGeom>
            <a:avLst/>
            <a:gdLst/>
            <a:ahLst/>
            <a:cxnLst/>
            <a:rect l="l" t="t" r="r" b="b"/>
            <a:pathLst>
              <a:path w="2495436" h="1724970" extrusionOk="0">
                <a:moveTo>
                  <a:pt x="0" y="0"/>
                </a:moveTo>
                <a:lnTo>
                  <a:pt x="2495436" y="0"/>
                </a:lnTo>
                <a:lnTo>
                  <a:pt x="2495436" y="1724970"/>
                </a:lnTo>
                <a:lnTo>
                  <a:pt x="0" y="1724970"/>
                </a:lnTo>
                <a:lnTo>
                  <a:pt x="0" y="0"/>
                </a:lnTo>
                <a:close/>
              </a:path>
            </a:pathLst>
          </a:custGeom>
          <a:blipFill rotWithShape="1">
            <a:blip r:embed="rId12">
              <a:alphaModFix/>
            </a:blip>
            <a:stretch>
              <a:fillRect/>
            </a:stretch>
          </a:blipFill>
          <a:ln>
            <a:noFill/>
          </a:ln>
        </p:spPr>
        <p:txBody>
          <a:bodyPr/>
          <a:lstStyle/>
          <a:p>
            <a:endParaRPr lang="en-US"/>
          </a:p>
        </p:txBody>
      </p:sp>
      <p:pic>
        <p:nvPicPr>
          <p:cNvPr id="172" name="Google Shape;172;p5"/>
          <p:cNvPicPr preferRelativeResize="0"/>
          <p:nvPr/>
        </p:nvPicPr>
        <p:blipFill rotWithShape="1">
          <a:blip r:embed="rId11">
            <a:alphaModFix/>
          </a:blip>
          <a:srcRect/>
          <a:stretch/>
        </p:blipFill>
        <p:spPr>
          <a:xfrm rot="1596282" flipH="1">
            <a:off x="13353664" y="6045771"/>
            <a:ext cx="1712657" cy="1652714"/>
          </a:xfrm>
          <a:prstGeom prst="rect">
            <a:avLst/>
          </a:prstGeom>
          <a:noFill/>
          <a:ln>
            <a:noFill/>
          </a:ln>
        </p:spPr>
      </p:pic>
      <p:sp>
        <p:nvSpPr>
          <p:cNvPr id="173" name="Google Shape;173;p5"/>
          <p:cNvSpPr/>
          <p:nvPr/>
        </p:nvSpPr>
        <p:spPr>
          <a:xfrm>
            <a:off x="15696150" y="2245113"/>
            <a:ext cx="2237323" cy="1006795"/>
          </a:xfrm>
          <a:custGeom>
            <a:avLst/>
            <a:gdLst/>
            <a:ahLst/>
            <a:cxnLst/>
            <a:rect l="l" t="t" r="r" b="b"/>
            <a:pathLst>
              <a:path w="2237323" h="1006795" extrusionOk="0">
                <a:moveTo>
                  <a:pt x="0" y="0"/>
                </a:moveTo>
                <a:lnTo>
                  <a:pt x="2237323" y="0"/>
                </a:lnTo>
                <a:lnTo>
                  <a:pt x="2237323" y="1006795"/>
                </a:lnTo>
                <a:lnTo>
                  <a:pt x="0" y="1006795"/>
                </a:lnTo>
                <a:lnTo>
                  <a:pt x="0" y="0"/>
                </a:lnTo>
                <a:close/>
              </a:path>
            </a:pathLst>
          </a:custGeom>
          <a:blipFill rotWithShape="1">
            <a:blip r:embed="rId13">
              <a:alphaModFix/>
            </a:blip>
            <a:stretch>
              <a:fillRect/>
            </a:stretch>
          </a:blipFill>
          <a:ln>
            <a:noFill/>
          </a:ln>
        </p:spPr>
        <p:txBody>
          <a:bodyPr/>
          <a:lstStyle/>
          <a:p>
            <a:endParaRPr lang="en-US"/>
          </a:p>
        </p:txBody>
      </p:sp>
      <p:sp>
        <p:nvSpPr>
          <p:cNvPr id="174" name="Google Shape;174;p5"/>
          <p:cNvSpPr/>
          <p:nvPr/>
        </p:nvSpPr>
        <p:spPr>
          <a:xfrm>
            <a:off x="9832224" y="1009582"/>
            <a:ext cx="2599413" cy="1004234"/>
          </a:xfrm>
          <a:custGeom>
            <a:avLst/>
            <a:gdLst/>
            <a:ahLst/>
            <a:cxnLst/>
            <a:rect l="l" t="t" r="r" b="b"/>
            <a:pathLst>
              <a:path w="2599413" h="1004234" extrusionOk="0">
                <a:moveTo>
                  <a:pt x="0" y="0"/>
                </a:moveTo>
                <a:lnTo>
                  <a:pt x="2599414" y="0"/>
                </a:lnTo>
                <a:lnTo>
                  <a:pt x="2599414" y="1004234"/>
                </a:lnTo>
                <a:lnTo>
                  <a:pt x="0" y="1004234"/>
                </a:lnTo>
                <a:lnTo>
                  <a:pt x="0" y="0"/>
                </a:lnTo>
                <a:close/>
              </a:path>
            </a:pathLst>
          </a:custGeom>
          <a:blipFill rotWithShape="1">
            <a:blip r:embed="rId14">
              <a:alphaModFix/>
            </a:blip>
            <a:stretch>
              <a:fillRect l="-79015" t="-178304" r="-78179" b="-192727"/>
            </a:stretch>
          </a:blipFill>
          <a:ln>
            <a:noFill/>
          </a:ln>
        </p:spPr>
        <p:txBody>
          <a:bodyPr/>
          <a:lstStyle/>
          <a:p>
            <a:endParaRPr lang="en-US"/>
          </a:p>
        </p:txBody>
      </p:sp>
      <p:grpSp>
        <p:nvGrpSpPr>
          <p:cNvPr id="175" name="Google Shape;175;p5"/>
          <p:cNvGrpSpPr/>
          <p:nvPr/>
        </p:nvGrpSpPr>
        <p:grpSpPr>
          <a:xfrm>
            <a:off x="14923876" y="4986929"/>
            <a:ext cx="327196" cy="327196"/>
            <a:chOff x="0" y="0"/>
            <a:chExt cx="812800" cy="812800"/>
          </a:xfrm>
        </p:grpSpPr>
        <p:sp>
          <p:nvSpPr>
            <p:cNvPr id="176" name="Google Shape;176;p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E4E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5"/>
            <p:cNvSpPr txBox="1"/>
            <p:nvPr/>
          </p:nvSpPr>
          <p:spPr>
            <a:xfrm>
              <a:off x="76200" y="47625"/>
              <a:ext cx="660400" cy="688975"/>
            </a:xfrm>
            <a:prstGeom prst="rect">
              <a:avLst/>
            </a:prstGeom>
            <a:noFill/>
            <a:ln>
              <a:noFill/>
            </a:ln>
          </p:spPr>
          <p:txBody>
            <a:bodyPr spcFirstLastPara="1" wrap="square" lIns="25125" tIns="25125" rIns="25125" bIns="25125" anchor="ctr" anchorCtr="0">
              <a:noAutofit/>
            </a:bodyPr>
            <a:lstStyle/>
            <a:p>
              <a:pPr marL="0" marR="0" lvl="0" indent="0" algn="ctr" rtl="0">
                <a:lnSpc>
                  <a:spcPct val="84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78" name="Google Shape;178;p5"/>
          <p:cNvSpPr/>
          <p:nvPr/>
        </p:nvSpPr>
        <p:spPr>
          <a:xfrm flipH="1">
            <a:off x="-2594865" y="-1012145"/>
            <a:ext cx="4571008" cy="4310819"/>
          </a:xfrm>
          <a:custGeom>
            <a:avLst/>
            <a:gdLst/>
            <a:ahLst/>
            <a:cxnLst/>
            <a:rect l="l" t="t" r="r" b="b"/>
            <a:pathLst>
              <a:path w="4571008" h="4310819" extrusionOk="0">
                <a:moveTo>
                  <a:pt x="4571008" y="0"/>
                </a:moveTo>
                <a:lnTo>
                  <a:pt x="0" y="0"/>
                </a:lnTo>
                <a:lnTo>
                  <a:pt x="0" y="4310818"/>
                </a:lnTo>
                <a:lnTo>
                  <a:pt x="4571008" y="4310818"/>
                </a:lnTo>
                <a:lnTo>
                  <a:pt x="4571008" y="0"/>
                </a:lnTo>
                <a:close/>
              </a:path>
            </a:pathLst>
          </a:custGeom>
          <a:blipFill rotWithShape="1">
            <a:blip r:embed="rId15">
              <a:alphaModFix amt="19999"/>
            </a:blip>
            <a:stretch>
              <a:fillRect/>
            </a:stretch>
          </a:blipFill>
          <a:ln>
            <a:noFill/>
          </a:ln>
        </p:spPr>
        <p:txBody>
          <a:bodyPr/>
          <a:lstStyle/>
          <a:p>
            <a:endParaRPr lang="en-US"/>
          </a:p>
        </p:txBody>
      </p:sp>
      <p:sp>
        <p:nvSpPr>
          <p:cNvPr id="179" name="Google Shape;179;p5"/>
          <p:cNvSpPr txBox="1"/>
          <p:nvPr/>
        </p:nvSpPr>
        <p:spPr>
          <a:xfrm>
            <a:off x="5482377" y="8397909"/>
            <a:ext cx="9171719" cy="762985"/>
          </a:xfrm>
          <a:prstGeom prst="rect">
            <a:avLst/>
          </a:prstGeom>
          <a:noFill/>
          <a:ln>
            <a:noFill/>
          </a:ln>
        </p:spPr>
        <p:txBody>
          <a:bodyPr spcFirstLastPara="1" wrap="square" lIns="0" tIns="0" rIns="0" bIns="0" anchor="t" anchorCtr="0">
            <a:spAutoFit/>
          </a:bodyPr>
          <a:lstStyle/>
          <a:p>
            <a:pPr marL="0" marR="0" lvl="0" indent="0" algn="r" rtl="0">
              <a:lnSpc>
                <a:spcPct val="75019"/>
              </a:lnSpc>
              <a:spcBef>
                <a:spcPts val="0"/>
              </a:spcBef>
              <a:spcAft>
                <a:spcPts val="0"/>
              </a:spcAft>
              <a:buNone/>
            </a:pPr>
            <a:r>
              <a:rPr lang="en-US" sz="3775" b="1" i="1" u="none" strike="noStrike" cap="none">
                <a:solidFill>
                  <a:srgbClr val="FFFFFF"/>
                </a:solidFill>
                <a:latin typeface="Montserrat"/>
                <a:ea typeface="Montserrat"/>
                <a:cs typeface="Montserrat"/>
                <a:sym typeface="Montserrat"/>
              </a:rPr>
              <a:t>Paddle Boards </a:t>
            </a:r>
            <a:endParaRPr/>
          </a:p>
          <a:p>
            <a:pPr marL="0" marR="0" lvl="0" indent="0" algn="r" rtl="0">
              <a:lnSpc>
                <a:spcPct val="75019"/>
              </a:lnSpc>
              <a:spcBef>
                <a:spcPts val="0"/>
              </a:spcBef>
              <a:spcAft>
                <a:spcPts val="0"/>
              </a:spcAft>
              <a:buNone/>
            </a:pPr>
            <a:r>
              <a:rPr lang="en-US" sz="3775" b="1" i="1" u="none" strike="noStrike" cap="none">
                <a:solidFill>
                  <a:srgbClr val="FFFFFF"/>
                </a:solidFill>
                <a:latin typeface="Montserrat"/>
                <a:ea typeface="Montserrat"/>
                <a:cs typeface="Montserrat"/>
                <a:sym typeface="Montserrat"/>
              </a:rPr>
              <a:t>    &amp; Kayaks    </a:t>
            </a:r>
            <a:endParaRPr/>
          </a:p>
        </p:txBody>
      </p:sp>
      <p:grpSp>
        <p:nvGrpSpPr>
          <p:cNvPr id="180" name="Google Shape;180;p5"/>
          <p:cNvGrpSpPr/>
          <p:nvPr/>
        </p:nvGrpSpPr>
        <p:grpSpPr>
          <a:xfrm>
            <a:off x="13422093" y="5548655"/>
            <a:ext cx="327196" cy="327196"/>
            <a:chOff x="0" y="0"/>
            <a:chExt cx="812800" cy="812800"/>
          </a:xfrm>
        </p:grpSpPr>
        <p:sp>
          <p:nvSpPr>
            <p:cNvPr id="181" name="Google Shape;181;p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E4E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5"/>
            <p:cNvSpPr txBox="1"/>
            <p:nvPr/>
          </p:nvSpPr>
          <p:spPr>
            <a:xfrm>
              <a:off x="76200" y="47625"/>
              <a:ext cx="660400" cy="688975"/>
            </a:xfrm>
            <a:prstGeom prst="rect">
              <a:avLst/>
            </a:prstGeom>
            <a:noFill/>
            <a:ln>
              <a:noFill/>
            </a:ln>
          </p:spPr>
          <p:txBody>
            <a:bodyPr spcFirstLastPara="1" wrap="square" lIns="25125" tIns="25125" rIns="25125" bIns="25125" anchor="ctr" anchorCtr="0">
              <a:noAutofit/>
            </a:bodyPr>
            <a:lstStyle/>
            <a:p>
              <a:pPr marL="0" marR="0" lvl="0" indent="0" algn="ctr" rtl="0">
                <a:lnSpc>
                  <a:spcPct val="84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83" name="Google Shape;183;p5"/>
          <p:cNvGrpSpPr/>
          <p:nvPr/>
        </p:nvGrpSpPr>
        <p:grpSpPr>
          <a:xfrm>
            <a:off x="12353379" y="3613072"/>
            <a:ext cx="327196" cy="327196"/>
            <a:chOff x="0" y="0"/>
            <a:chExt cx="812800" cy="812800"/>
          </a:xfrm>
        </p:grpSpPr>
        <p:sp>
          <p:nvSpPr>
            <p:cNvPr id="184" name="Google Shape;184;p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E4E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5"/>
            <p:cNvSpPr txBox="1"/>
            <p:nvPr/>
          </p:nvSpPr>
          <p:spPr>
            <a:xfrm>
              <a:off x="76200" y="47625"/>
              <a:ext cx="660400" cy="688975"/>
            </a:xfrm>
            <a:prstGeom prst="rect">
              <a:avLst/>
            </a:prstGeom>
            <a:noFill/>
            <a:ln>
              <a:noFill/>
            </a:ln>
          </p:spPr>
          <p:txBody>
            <a:bodyPr spcFirstLastPara="1" wrap="square" lIns="25125" tIns="25125" rIns="25125" bIns="25125" anchor="ctr" anchorCtr="0">
              <a:noAutofit/>
            </a:bodyPr>
            <a:lstStyle/>
            <a:p>
              <a:pPr marL="0" marR="0" lvl="0" indent="0" algn="ctr" rtl="0">
                <a:lnSpc>
                  <a:spcPct val="84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86" name="Google Shape;186;p5"/>
          <p:cNvGrpSpPr/>
          <p:nvPr/>
        </p:nvGrpSpPr>
        <p:grpSpPr>
          <a:xfrm>
            <a:off x="2954705" y="7011918"/>
            <a:ext cx="327196" cy="327196"/>
            <a:chOff x="0" y="0"/>
            <a:chExt cx="812800" cy="812800"/>
          </a:xfrm>
        </p:grpSpPr>
        <p:sp>
          <p:nvSpPr>
            <p:cNvPr id="187" name="Google Shape;187;p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E4E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5"/>
            <p:cNvSpPr txBox="1"/>
            <p:nvPr/>
          </p:nvSpPr>
          <p:spPr>
            <a:xfrm>
              <a:off x="76200" y="47625"/>
              <a:ext cx="660400" cy="688975"/>
            </a:xfrm>
            <a:prstGeom prst="rect">
              <a:avLst/>
            </a:prstGeom>
            <a:noFill/>
            <a:ln>
              <a:noFill/>
            </a:ln>
          </p:spPr>
          <p:txBody>
            <a:bodyPr spcFirstLastPara="1" wrap="square" lIns="25125" tIns="25125" rIns="25125" bIns="25125" anchor="ctr" anchorCtr="0">
              <a:noAutofit/>
            </a:bodyPr>
            <a:lstStyle/>
            <a:p>
              <a:pPr marL="0" marR="0" lvl="0" indent="0" algn="ctr" rtl="0">
                <a:lnSpc>
                  <a:spcPct val="84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189" name="Google Shape;189;p5"/>
          <p:cNvCxnSpPr/>
          <p:nvPr/>
        </p:nvCxnSpPr>
        <p:spPr>
          <a:xfrm>
            <a:off x="10459846" y="8235984"/>
            <a:ext cx="0" cy="838729"/>
          </a:xfrm>
          <a:prstGeom prst="straightConnector1">
            <a:avLst/>
          </a:prstGeom>
          <a:noFill/>
          <a:ln w="19050" cap="flat" cmpd="sng">
            <a:solidFill>
              <a:srgbClr val="FEFEFE"/>
            </a:solidFill>
            <a:prstDash val="solid"/>
            <a:round/>
            <a:headEnd type="none" w="sm" len="sm"/>
            <a:tailEnd type="none" w="sm" len="sm"/>
          </a:ln>
        </p:spPr>
      </p:cxnSp>
      <p:sp>
        <p:nvSpPr>
          <p:cNvPr id="190" name="Google Shape;190;p5"/>
          <p:cNvSpPr/>
          <p:nvPr/>
        </p:nvSpPr>
        <p:spPr>
          <a:xfrm>
            <a:off x="14047316" y="2201206"/>
            <a:ext cx="390718" cy="738471"/>
          </a:xfrm>
          <a:custGeom>
            <a:avLst/>
            <a:gdLst/>
            <a:ahLst/>
            <a:cxnLst/>
            <a:rect l="l" t="t" r="r" b="b"/>
            <a:pathLst>
              <a:path w="390718" h="738471" extrusionOk="0">
                <a:moveTo>
                  <a:pt x="0" y="0"/>
                </a:moveTo>
                <a:lnTo>
                  <a:pt x="390718" y="0"/>
                </a:lnTo>
                <a:lnTo>
                  <a:pt x="390718" y="738471"/>
                </a:lnTo>
                <a:lnTo>
                  <a:pt x="0" y="738471"/>
                </a:lnTo>
                <a:lnTo>
                  <a:pt x="0" y="0"/>
                </a:lnTo>
                <a:close/>
              </a:path>
            </a:pathLst>
          </a:custGeom>
          <a:blipFill rotWithShape="1">
            <a:blip r:embed="rId16">
              <a:alphaModFix/>
            </a:blip>
            <a:stretch>
              <a:fillRect/>
            </a:stretch>
          </a:blipFill>
          <a:ln>
            <a:noFill/>
          </a:ln>
        </p:spPr>
        <p:txBody>
          <a:bodyPr/>
          <a:lstStyle/>
          <a:p>
            <a:endParaRPr lang="en-US"/>
          </a:p>
        </p:txBody>
      </p:sp>
      <p:sp>
        <p:nvSpPr>
          <p:cNvPr id="191" name="Google Shape;191;p5"/>
          <p:cNvSpPr txBox="1"/>
          <p:nvPr/>
        </p:nvSpPr>
        <p:spPr>
          <a:xfrm>
            <a:off x="11726939" y="3181029"/>
            <a:ext cx="1409396" cy="318998"/>
          </a:xfrm>
          <a:prstGeom prst="rect">
            <a:avLst/>
          </a:prstGeom>
          <a:noFill/>
          <a:ln>
            <a:noFill/>
          </a:ln>
        </p:spPr>
        <p:txBody>
          <a:bodyPr spcFirstLastPara="1" wrap="square" lIns="0" tIns="0" rIns="0" bIns="0" anchor="t" anchorCtr="0">
            <a:spAutoFit/>
          </a:bodyPr>
          <a:lstStyle/>
          <a:p>
            <a:pPr marL="0" marR="0" lvl="0" indent="0" algn="l" rtl="0">
              <a:lnSpc>
                <a:spcPct val="140063"/>
              </a:lnSpc>
              <a:spcBef>
                <a:spcPts val="0"/>
              </a:spcBef>
              <a:spcAft>
                <a:spcPts val="0"/>
              </a:spcAft>
              <a:buNone/>
            </a:pPr>
            <a:r>
              <a:rPr lang="en-US" sz="1887" b="1" i="0" u="none" strike="noStrike" cap="none">
                <a:solidFill>
                  <a:srgbClr val="FFFFFF"/>
                </a:solidFill>
                <a:latin typeface="Montserrat"/>
                <a:ea typeface="Montserrat"/>
                <a:cs typeface="Montserrat"/>
                <a:sym typeface="Montserrat"/>
              </a:rPr>
              <a:t>Restaurant</a:t>
            </a:r>
            <a:endParaRPr/>
          </a:p>
        </p:txBody>
      </p:sp>
      <p:sp>
        <p:nvSpPr>
          <p:cNvPr id="192" name="Google Shape;192;p5"/>
          <p:cNvSpPr txBox="1"/>
          <p:nvPr/>
        </p:nvSpPr>
        <p:spPr>
          <a:xfrm>
            <a:off x="10875776" y="5188627"/>
            <a:ext cx="2137591" cy="469230"/>
          </a:xfrm>
          <a:prstGeom prst="rect">
            <a:avLst/>
          </a:prstGeom>
          <a:noFill/>
          <a:ln>
            <a:noFill/>
          </a:ln>
        </p:spPr>
        <p:txBody>
          <a:bodyPr spcFirstLastPara="1" wrap="square" lIns="0" tIns="0" rIns="0" bIns="0" anchor="t" anchorCtr="0">
            <a:spAutoFit/>
          </a:bodyPr>
          <a:lstStyle/>
          <a:p>
            <a:pPr marL="0" marR="0" lvl="0" indent="0" algn="ctr" rtl="0">
              <a:lnSpc>
                <a:spcPct val="97032"/>
              </a:lnSpc>
              <a:spcBef>
                <a:spcPts val="0"/>
              </a:spcBef>
              <a:spcAft>
                <a:spcPts val="0"/>
              </a:spcAft>
              <a:buNone/>
            </a:pPr>
            <a:r>
              <a:rPr lang="en-US" sz="1887" b="1" i="0" u="none" strike="noStrike" cap="none">
                <a:solidFill>
                  <a:srgbClr val="FFFFFF"/>
                </a:solidFill>
                <a:latin typeface="Montserrat"/>
                <a:ea typeface="Montserrat"/>
                <a:cs typeface="Montserrat"/>
                <a:sym typeface="Montserrat"/>
              </a:rPr>
              <a:t>Swimming Pools</a:t>
            </a:r>
            <a:endParaRPr/>
          </a:p>
          <a:p>
            <a:pPr marL="0" marR="0" lvl="0" indent="0" algn="ctr" rtl="0">
              <a:lnSpc>
                <a:spcPct val="97032"/>
              </a:lnSpc>
              <a:spcBef>
                <a:spcPts val="0"/>
              </a:spcBef>
              <a:spcAft>
                <a:spcPts val="0"/>
              </a:spcAft>
              <a:buNone/>
            </a:pPr>
            <a:r>
              <a:rPr lang="en-US" sz="1887" b="1" i="0" u="none" strike="noStrike" cap="none">
                <a:solidFill>
                  <a:srgbClr val="FFFFFF"/>
                </a:solidFill>
                <a:latin typeface="Montserrat"/>
                <a:ea typeface="Montserrat"/>
                <a:cs typeface="Montserrat"/>
                <a:sym typeface="Montserrat"/>
              </a:rPr>
              <a:t>&amp; Pool Bar</a:t>
            </a:r>
            <a:endParaRPr/>
          </a:p>
        </p:txBody>
      </p:sp>
      <p:sp>
        <p:nvSpPr>
          <p:cNvPr id="193" name="Google Shape;193;p5"/>
          <p:cNvSpPr txBox="1"/>
          <p:nvPr/>
        </p:nvSpPr>
        <p:spPr>
          <a:xfrm>
            <a:off x="5829991" y="8331302"/>
            <a:ext cx="4292440" cy="484988"/>
          </a:xfrm>
          <a:prstGeom prst="rect">
            <a:avLst/>
          </a:prstGeom>
          <a:noFill/>
          <a:ln>
            <a:noFill/>
          </a:ln>
        </p:spPr>
        <p:txBody>
          <a:bodyPr spcFirstLastPara="1" wrap="square" lIns="0" tIns="0" rIns="0" bIns="0" anchor="t" anchorCtr="0">
            <a:spAutoFit/>
          </a:bodyPr>
          <a:lstStyle/>
          <a:p>
            <a:pPr marL="0" marR="0" lvl="0" indent="0" algn="r" rtl="0">
              <a:lnSpc>
                <a:spcPct val="99046"/>
              </a:lnSpc>
              <a:spcBef>
                <a:spcPts val="0"/>
              </a:spcBef>
              <a:spcAft>
                <a:spcPts val="0"/>
              </a:spcAft>
              <a:buNone/>
            </a:pPr>
            <a:r>
              <a:rPr lang="en-US" sz="1887" b="0" i="0" u="none" strike="noStrike" cap="none">
                <a:solidFill>
                  <a:srgbClr val="FFFFFF"/>
                </a:solidFill>
                <a:latin typeface="Montserrat"/>
                <a:ea typeface="Montserrat"/>
                <a:cs typeface="Montserrat"/>
                <a:sym typeface="Montserrat"/>
              </a:rPr>
              <a:t>Complementary 45 minutes </a:t>
            </a:r>
            <a:endParaRPr/>
          </a:p>
          <a:p>
            <a:pPr marL="0" marR="0" lvl="0" indent="0" algn="r" rtl="0">
              <a:lnSpc>
                <a:spcPct val="99046"/>
              </a:lnSpc>
              <a:spcBef>
                <a:spcPts val="0"/>
              </a:spcBef>
              <a:spcAft>
                <a:spcPts val="0"/>
              </a:spcAft>
              <a:buNone/>
            </a:pPr>
            <a:r>
              <a:rPr lang="en-US" sz="1887" b="0" i="0" u="none" strike="noStrike" cap="none">
                <a:solidFill>
                  <a:srgbClr val="FFFFFF"/>
                </a:solidFill>
                <a:latin typeface="Montserrat"/>
                <a:ea typeface="Montserrat"/>
                <a:cs typeface="Montserrat"/>
                <a:sym typeface="Montserrat"/>
              </a:rPr>
              <a:t>of fun for each hotel guest per day!</a:t>
            </a:r>
            <a:endParaRPr/>
          </a:p>
        </p:txBody>
      </p:sp>
      <p:sp>
        <p:nvSpPr>
          <p:cNvPr id="194" name="Google Shape;194;p5"/>
          <p:cNvSpPr txBox="1"/>
          <p:nvPr/>
        </p:nvSpPr>
        <p:spPr>
          <a:xfrm>
            <a:off x="15611476" y="6324020"/>
            <a:ext cx="3933883" cy="333213"/>
          </a:xfrm>
          <a:prstGeom prst="rect">
            <a:avLst/>
          </a:prstGeom>
          <a:noFill/>
          <a:ln>
            <a:noFill/>
          </a:ln>
        </p:spPr>
        <p:txBody>
          <a:bodyPr spcFirstLastPara="1" wrap="square" lIns="0" tIns="0" rIns="0" bIns="0" anchor="t" anchorCtr="0">
            <a:spAutoFit/>
          </a:bodyPr>
          <a:lstStyle/>
          <a:p>
            <a:pPr marL="0" marR="0" lvl="0" indent="0" algn="just" rtl="0">
              <a:lnSpc>
                <a:spcPct val="84002"/>
              </a:lnSpc>
              <a:spcBef>
                <a:spcPts val="0"/>
              </a:spcBef>
              <a:spcAft>
                <a:spcPts val="0"/>
              </a:spcAft>
              <a:buNone/>
            </a:pPr>
            <a:r>
              <a:rPr lang="en-US" sz="2913" b="1" i="1" u="none" strike="noStrike" cap="none">
                <a:solidFill>
                  <a:srgbClr val="FEFBEE"/>
                </a:solidFill>
                <a:latin typeface="Montserrat"/>
                <a:ea typeface="Montserrat"/>
                <a:cs typeface="Montserrat"/>
                <a:sym typeface="Montserrat"/>
              </a:rPr>
              <a:t>“The Swing”</a:t>
            </a:r>
            <a:endParaRPr/>
          </a:p>
        </p:txBody>
      </p:sp>
      <p:sp>
        <p:nvSpPr>
          <p:cNvPr id="195" name="Google Shape;195;p5"/>
          <p:cNvSpPr txBox="1"/>
          <p:nvPr/>
        </p:nvSpPr>
        <p:spPr>
          <a:xfrm>
            <a:off x="1320818" y="5804683"/>
            <a:ext cx="1633887" cy="697621"/>
          </a:xfrm>
          <a:prstGeom prst="rect">
            <a:avLst/>
          </a:prstGeom>
          <a:noFill/>
          <a:ln>
            <a:noFill/>
          </a:ln>
        </p:spPr>
        <p:txBody>
          <a:bodyPr spcFirstLastPara="1" wrap="square" lIns="0" tIns="0" rIns="0" bIns="0" anchor="t" anchorCtr="0">
            <a:spAutoFit/>
          </a:bodyPr>
          <a:lstStyle/>
          <a:p>
            <a:pPr marL="0" marR="0" lvl="0" indent="0" algn="r" rtl="0">
              <a:lnSpc>
                <a:spcPct val="140050"/>
              </a:lnSpc>
              <a:spcBef>
                <a:spcPts val="0"/>
              </a:spcBef>
              <a:spcAft>
                <a:spcPts val="0"/>
              </a:spcAft>
              <a:buNone/>
            </a:pPr>
            <a:r>
              <a:rPr lang="en-US" sz="1995" b="1" i="0" u="none" strike="noStrike" cap="none">
                <a:solidFill>
                  <a:srgbClr val="FFFFFF"/>
                </a:solidFill>
                <a:latin typeface="Montserrat"/>
                <a:ea typeface="Montserrat"/>
                <a:cs typeface="Montserrat"/>
                <a:sym typeface="Montserrat"/>
              </a:rPr>
              <a:t>Reception </a:t>
            </a:r>
            <a:endParaRPr/>
          </a:p>
          <a:p>
            <a:pPr marL="0" marR="0" lvl="0" indent="0" algn="l" rtl="0">
              <a:lnSpc>
                <a:spcPct val="139925"/>
              </a:lnSpc>
              <a:spcBef>
                <a:spcPts val="0"/>
              </a:spcBef>
              <a:spcAft>
                <a:spcPts val="0"/>
              </a:spcAft>
              <a:buNone/>
            </a:pPr>
            <a:r>
              <a:rPr lang="en-US" sz="809" b="1" i="0" u="none" strike="noStrike" cap="none">
                <a:solidFill>
                  <a:srgbClr val="FFFFFF"/>
                </a:solidFill>
                <a:latin typeface="Montserrat"/>
                <a:ea typeface="Montserrat"/>
                <a:cs typeface="Montserrat"/>
                <a:sym typeface="Montserrat"/>
              </a:rPr>
              <a:t>        </a:t>
            </a:r>
            <a:endParaRPr/>
          </a:p>
          <a:p>
            <a:pPr marL="0" marR="0" lvl="0" indent="0" algn="ctr" rtl="0">
              <a:lnSpc>
                <a:spcPct val="140030"/>
              </a:lnSpc>
              <a:spcBef>
                <a:spcPts val="0"/>
              </a:spcBef>
              <a:spcAft>
                <a:spcPts val="0"/>
              </a:spcAft>
              <a:buNone/>
            </a:pPr>
            <a:r>
              <a:rPr lang="en-US" sz="1294" b="1" i="0" u="none" strike="noStrike" cap="none">
                <a:solidFill>
                  <a:srgbClr val="5B2E4A"/>
                </a:solidFill>
                <a:latin typeface="Montserrat"/>
                <a:ea typeface="Montserrat"/>
                <a:cs typeface="Montserrat"/>
                <a:sym typeface="Montserrat"/>
              </a:rPr>
              <a:t>401- 425</a:t>
            </a:r>
            <a:endParaRPr/>
          </a:p>
        </p:txBody>
      </p:sp>
      <p:sp>
        <p:nvSpPr>
          <p:cNvPr id="196" name="Google Shape;196;p5"/>
          <p:cNvSpPr/>
          <p:nvPr/>
        </p:nvSpPr>
        <p:spPr>
          <a:xfrm>
            <a:off x="14242675" y="2452733"/>
            <a:ext cx="390718" cy="738471"/>
          </a:xfrm>
          <a:custGeom>
            <a:avLst/>
            <a:gdLst/>
            <a:ahLst/>
            <a:cxnLst/>
            <a:rect l="l" t="t" r="r" b="b"/>
            <a:pathLst>
              <a:path w="390718" h="738471" extrusionOk="0">
                <a:moveTo>
                  <a:pt x="0" y="0"/>
                </a:moveTo>
                <a:lnTo>
                  <a:pt x="390719" y="0"/>
                </a:lnTo>
                <a:lnTo>
                  <a:pt x="390719" y="738472"/>
                </a:lnTo>
                <a:lnTo>
                  <a:pt x="0" y="738472"/>
                </a:lnTo>
                <a:lnTo>
                  <a:pt x="0" y="0"/>
                </a:lnTo>
                <a:close/>
              </a:path>
            </a:pathLst>
          </a:custGeom>
          <a:blipFill rotWithShape="1">
            <a:blip r:embed="rId16">
              <a:alphaModFix/>
            </a:blip>
            <a:stretch>
              <a:fillRect/>
            </a:stretch>
          </a:blipFill>
          <a:ln>
            <a:noFill/>
          </a:ln>
        </p:spPr>
        <p:txBody>
          <a:bodyPr/>
          <a:lstStyle/>
          <a:p>
            <a:endParaRPr lang="en-US"/>
          </a:p>
        </p:txBody>
      </p:sp>
      <p:sp>
        <p:nvSpPr>
          <p:cNvPr id="197" name="Google Shape;197;p5"/>
          <p:cNvSpPr/>
          <p:nvPr/>
        </p:nvSpPr>
        <p:spPr>
          <a:xfrm>
            <a:off x="14369560" y="2821969"/>
            <a:ext cx="390718" cy="738471"/>
          </a:xfrm>
          <a:custGeom>
            <a:avLst/>
            <a:gdLst/>
            <a:ahLst/>
            <a:cxnLst/>
            <a:rect l="l" t="t" r="r" b="b"/>
            <a:pathLst>
              <a:path w="390718" h="738471" extrusionOk="0">
                <a:moveTo>
                  <a:pt x="0" y="0"/>
                </a:moveTo>
                <a:lnTo>
                  <a:pt x="390718" y="0"/>
                </a:lnTo>
                <a:lnTo>
                  <a:pt x="390718" y="738471"/>
                </a:lnTo>
                <a:lnTo>
                  <a:pt x="0" y="738471"/>
                </a:lnTo>
                <a:lnTo>
                  <a:pt x="0" y="0"/>
                </a:lnTo>
                <a:close/>
              </a:path>
            </a:pathLst>
          </a:custGeom>
          <a:blipFill rotWithShape="1">
            <a:blip r:embed="rId16">
              <a:alphaModFix/>
            </a:blip>
            <a:stretch>
              <a:fillRect/>
            </a:stretch>
          </a:blipFill>
          <a:ln>
            <a:noFill/>
          </a:ln>
        </p:spPr>
        <p:txBody>
          <a:bodyPr/>
          <a:lstStyle/>
          <a:p>
            <a:endParaRPr lang="en-US"/>
          </a:p>
        </p:txBody>
      </p:sp>
      <p:sp>
        <p:nvSpPr>
          <p:cNvPr id="198" name="Google Shape;198;p5"/>
          <p:cNvSpPr/>
          <p:nvPr/>
        </p:nvSpPr>
        <p:spPr>
          <a:xfrm>
            <a:off x="14428764" y="3156265"/>
            <a:ext cx="390718" cy="738471"/>
          </a:xfrm>
          <a:custGeom>
            <a:avLst/>
            <a:gdLst/>
            <a:ahLst/>
            <a:cxnLst/>
            <a:rect l="l" t="t" r="r" b="b"/>
            <a:pathLst>
              <a:path w="390718" h="738471" extrusionOk="0">
                <a:moveTo>
                  <a:pt x="0" y="0"/>
                </a:moveTo>
                <a:lnTo>
                  <a:pt x="390718" y="0"/>
                </a:lnTo>
                <a:lnTo>
                  <a:pt x="390718" y="738471"/>
                </a:lnTo>
                <a:lnTo>
                  <a:pt x="0" y="738471"/>
                </a:lnTo>
                <a:lnTo>
                  <a:pt x="0" y="0"/>
                </a:lnTo>
                <a:close/>
              </a:path>
            </a:pathLst>
          </a:custGeom>
          <a:blipFill rotWithShape="1">
            <a:blip r:embed="rId16">
              <a:alphaModFix/>
            </a:blip>
            <a:stretch>
              <a:fillRect/>
            </a:stretch>
          </a:blipFill>
          <a:ln>
            <a:noFill/>
          </a:ln>
        </p:spPr>
        <p:txBody>
          <a:bodyPr/>
          <a:lstStyle/>
          <a:p>
            <a:endParaRPr lang="en-US"/>
          </a:p>
        </p:txBody>
      </p:sp>
      <p:sp>
        <p:nvSpPr>
          <p:cNvPr id="199" name="Google Shape;199;p5"/>
          <p:cNvSpPr/>
          <p:nvPr/>
        </p:nvSpPr>
        <p:spPr>
          <a:xfrm>
            <a:off x="14473163" y="3495370"/>
            <a:ext cx="390718" cy="738471"/>
          </a:xfrm>
          <a:custGeom>
            <a:avLst/>
            <a:gdLst/>
            <a:ahLst/>
            <a:cxnLst/>
            <a:rect l="l" t="t" r="r" b="b"/>
            <a:pathLst>
              <a:path w="390718" h="738471" extrusionOk="0">
                <a:moveTo>
                  <a:pt x="0" y="0"/>
                </a:moveTo>
                <a:lnTo>
                  <a:pt x="390718" y="0"/>
                </a:lnTo>
                <a:lnTo>
                  <a:pt x="390718" y="738471"/>
                </a:lnTo>
                <a:lnTo>
                  <a:pt x="0" y="738471"/>
                </a:lnTo>
                <a:lnTo>
                  <a:pt x="0" y="0"/>
                </a:lnTo>
                <a:close/>
              </a:path>
            </a:pathLst>
          </a:custGeom>
          <a:blipFill rotWithShape="1">
            <a:blip r:embed="rId16">
              <a:alphaModFix/>
            </a:blip>
            <a:stretch>
              <a:fillRect/>
            </a:stretch>
          </a:blipFill>
          <a:ln>
            <a:noFill/>
          </a:ln>
        </p:spPr>
        <p:txBody>
          <a:bodyPr/>
          <a:lstStyle/>
          <a:p>
            <a:endParaRPr lang="en-US"/>
          </a:p>
        </p:txBody>
      </p:sp>
      <p:sp>
        <p:nvSpPr>
          <p:cNvPr id="200" name="Google Shape;200;p5"/>
          <p:cNvSpPr/>
          <p:nvPr/>
        </p:nvSpPr>
        <p:spPr>
          <a:xfrm>
            <a:off x="14728517" y="6840134"/>
            <a:ext cx="390718" cy="738471"/>
          </a:xfrm>
          <a:custGeom>
            <a:avLst/>
            <a:gdLst/>
            <a:ahLst/>
            <a:cxnLst/>
            <a:rect l="l" t="t" r="r" b="b"/>
            <a:pathLst>
              <a:path w="390718" h="738471" extrusionOk="0">
                <a:moveTo>
                  <a:pt x="0" y="0"/>
                </a:moveTo>
                <a:lnTo>
                  <a:pt x="390718" y="0"/>
                </a:lnTo>
                <a:lnTo>
                  <a:pt x="390718" y="738471"/>
                </a:lnTo>
                <a:lnTo>
                  <a:pt x="0" y="738471"/>
                </a:lnTo>
                <a:lnTo>
                  <a:pt x="0" y="0"/>
                </a:lnTo>
                <a:close/>
              </a:path>
            </a:pathLst>
          </a:custGeom>
          <a:blipFill rotWithShape="1">
            <a:blip r:embed="rId16">
              <a:alphaModFix/>
            </a:blip>
            <a:stretch>
              <a:fillRect/>
            </a:stretch>
          </a:blipFill>
          <a:ln>
            <a:noFill/>
          </a:ln>
        </p:spPr>
        <p:txBody>
          <a:bodyPr/>
          <a:lstStyle/>
          <a:p>
            <a:endParaRPr lang="en-US"/>
          </a:p>
        </p:txBody>
      </p:sp>
      <p:sp>
        <p:nvSpPr>
          <p:cNvPr id="201" name="Google Shape;201;p5"/>
          <p:cNvSpPr/>
          <p:nvPr/>
        </p:nvSpPr>
        <p:spPr>
          <a:xfrm>
            <a:off x="14776023" y="5999499"/>
            <a:ext cx="390718" cy="738471"/>
          </a:xfrm>
          <a:custGeom>
            <a:avLst/>
            <a:gdLst/>
            <a:ahLst/>
            <a:cxnLst/>
            <a:rect l="l" t="t" r="r" b="b"/>
            <a:pathLst>
              <a:path w="390718" h="738471" extrusionOk="0">
                <a:moveTo>
                  <a:pt x="0" y="0"/>
                </a:moveTo>
                <a:lnTo>
                  <a:pt x="390718" y="0"/>
                </a:lnTo>
                <a:lnTo>
                  <a:pt x="390718" y="738471"/>
                </a:lnTo>
                <a:lnTo>
                  <a:pt x="0" y="738471"/>
                </a:lnTo>
                <a:lnTo>
                  <a:pt x="0" y="0"/>
                </a:lnTo>
                <a:close/>
              </a:path>
            </a:pathLst>
          </a:custGeom>
          <a:blipFill rotWithShape="1">
            <a:blip r:embed="rId16">
              <a:alphaModFix/>
            </a:blip>
            <a:stretch>
              <a:fillRect/>
            </a:stretch>
          </a:blipFill>
          <a:ln>
            <a:noFill/>
          </a:ln>
        </p:spPr>
        <p:txBody>
          <a:bodyPr/>
          <a:lstStyle/>
          <a:p>
            <a:endParaRPr lang="en-US"/>
          </a:p>
        </p:txBody>
      </p:sp>
      <p:sp>
        <p:nvSpPr>
          <p:cNvPr id="202" name="Google Shape;202;p5"/>
          <p:cNvSpPr/>
          <p:nvPr/>
        </p:nvSpPr>
        <p:spPr>
          <a:xfrm>
            <a:off x="9857573" y="3896675"/>
            <a:ext cx="390718" cy="738471"/>
          </a:xfrm>
          <a:custGeom>
            <a:avLst/>
            <a:gdLst/>
            <a:ahLst/>
            <a:cxnLst/>
            <a:rect l="l" t="t" r="r" b="b"/>
            <a:pathLst>
              <a:path w="390718" h="738471" extrusionOk="0">
                <a:moveTo>
                  <a:pt x="0" y="0"/>
                </a:moveTo>
                <a:lnTo>
                  <a:pt x="390719" y="0"/>
                </a:lnTo>
                <a:lnTo>
                  <a:pt x="390719" y="738471"/>
                </a:lnTo>
                <a:lnTo>
                  <a:pt x="0" y="738471"/>
                </a:lnTo>
                <a:lnTo>
                  <a:pt x="0" y="0"/>
                </a:lnTo>
                <a:close/>
              </a:path>
            </a:pathLst>
          </a:custGeom>
          <a:blipFill rotWithShape="1">
            <a:blip r:embed="rId16">
              <a:alphaModFix/>
            </a:blip>
            <a:stretch>
              <a:fillRect/>
            </a:stretch>
          </a:blipFill>
          <a:ln>
            <a:noFill/>
          </a:ln>
        </p:spPr>
        <p:txBody>
          <a:bodyPr/>
          <a:lstStyle/>
          <a:p>
            <a:endParaRPr lang="en-US"/>
          </a:p>
        </p:txBody>
      </p:sp>
      <p:sp>
        <p:nvSpPr>
          <p:cNvPr id="203" name="Google Shape;203;p5"/>
          <p:cNvSpPr/>
          <p:nvPr/>
        </p:nvSpPr>
        <p:spPr>
          <a:xfrm>
            <a:off x="9731713" y="5280911"/>
            <a:ext cx="390718" cy="738471"/>
          </a:xfrm>
          <a:custGeom>
            <a:avLst/>
            <a:gdLst/>
            <a:ahLst/>
            <a:cxnLst/>
            <a:rect l="l" t="t" r="r" b="b"/>
            <a:pathLst>
              <a:path w="390718" h="738471" extrusionOk="0">
                <a:moveTo>
                  <a:pt x="0" y="0"/>
                </a:moveTo>
                <a:lnTo>
                  <a:pt x="390718" y="0"/>
                </a:lnTo>
                <a:lnTo>
                  <a:pt x="390718" y="738471"/>
                </a:lnTo>
                <a:lnTo>
                  <a:pt x="0" y="738471"/>
                </a:lnTo>
                <a:lnTo>
                  <a:pt x="0" y="0"/>
                </a:lnTo>
                <a:close/>
              </a:path>
            </a:pathLst>
          </a:custGeom>
          <a:blipFill rotWithShape="1">
            <a:blip r:embed="rId16">
              <a:alphaModFix/>
            </a:blip>
            <a:stretch>
              <a:fillRect/>
            </a:stretch>
          </a:blipFill>
          <a:ln>
            <a:noFill/>
          </a:ln>
        </p:spPr>
        <p:txBody>
          <a:bodyPr/>
          <a:lstStyle/>
          <a:p>
            <a:endParaRPr lang="en-US"/>
          </a:p>
        </p:txBody>
      </p:sp>
      <p:sp>
        <p:nvSpPr>
          <p:cNvPr id="204" name="Google Shape;204;p5"/>
          <p:cNvSpPr/>
          <p:nvPr/>
        </p:nvSpPr>
        <p:spPr>
          <a:xfrm rot="4564309">
            <a:off x="3554913" y="8878770"/>
            <a:ext cx="1940340" cy="2070286"/>
          </a:xfrm>
          <a:custGeom>
            <a:avLst/>
            <a:gdLst/>
            <a:ahLst/>
            <a:cxnLst/>
            <a:rect l="l" t="t" r="r" b="b"/>
            <a:pathLst>
              <a:path w="1940340" h="2070286" extrusionOk="0">
                <a:moveTo>
                  <a:pt x="0" y="0"/>
                </a:moveTo>
                <a:lnTo>
                  <a:pt x="1940340" y="0"/>
                </a:lnTo>
                <a:lnTo>
                  <a:pt x="1940340" y="2070286"/>
                </a:lnTo>
                <a:lnTo>
                  <a:pt x="0" y="2070286"/>
                </a:lnTo>
                <a:lnTo>
                  <a:pt x="0" y="0"/>
                </a:lnTo>
                <a:close/>
              </a:path>
            </a:pathLst>
          </a:custGeom>
          <a:blipFill rotWithShape="1">
            <a:blip r:embed="rId17">
              <a:alphaModFix amt="19999"/>
            </a:blip>
            <a:stretch>
              <a:fillRect/>
            </a:stretch>
          </a:blipFill>
          <a:ln>
            <a:noFill/>
          </a:ln>
        </p:spPr>
        <p:txBody>
          <a:bodyPr/>
          <a:lstStyle/>
          <a:p>
            <a:endParaRPr lang="en-US"/>
          </a:p>
        </p:txBody>
      </p:sp>
      <p:sp>
        <p:nvSpPr>
          <p:cNvPr id="205" name="Google Shape;205;p5"/>
          <p:cNvSpPr/>
          <p:nvPr/>
        </p:nvSpPr>
        <p:spPr>
          <a:xfrm rot="-1929399">
            <a:off x="6452481" y="-746988"/>
            <a:ext cx="2500413" cy="2010575"/>
          </a:xfrm>
          <a:custGeom>
            <a:avLst/>
            <a:gdLst/>
            <a:ahLst/>
            <a:cxnLst/>
            <a:rect l="l" t="t" r="r" b="b"/>
            <a:pathLst>
              <a:path w="2500413" h="2010575" extrusionOk="0">
                <a:moveTo>
                  <a:pt x="0" y="0"/>
                </a:moveTo>
                <a:lnTo>
                  <a:pt x="2500412" y="0"/>
                </a:lnTo>
                <a:lnTo>
                  <a:pt x="2500412" y="2010575"/>
                </a:lnTo>
                <a:lnTo>
                  <a:pt x="0" y="2010575"/>
                </a:lnTo>
                <a:lnTo>
                  <a:pt x="0" y="0"/>
                </a:lnTo>
                <a:close/>
              </a:path>
            </a:pathLst>
          </a:custGeom>
          <a:blipFill rotWithShape="1">
            <a:blip r:embed="rId18">
              <a:alphaModFix amt="19999"/>
            </a:blip>
            <a:stretch>
              <a:fillRect/>
            </a:stretch>
          </a:blipFill>
          <a:ln>
            <a:noFill/>
          </a:ln>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B2E4A"/>
        </a:solidFill>
        <a:effectLst/>
      </p:bgPr>
    </p:bg>
    <p:spTree>
      <p:nvGrpSpPr>
        <p:cNvPr id="1" name="Shape 209"/>
        <p:cNvGrpSpPr/>
        <p:nvPr/>
      </p:nvGrpSpPr>
      <p:grpSpPr>
        <a:xfrm>
          <a:off x="0" y="0"/>
          <a:ext cx="0" cy="0"/>
          <a:chOff x="0" y="0"/>
          <a:chExt cx="0" cy="0"/>
        </a:xfrm>
      </p:grpSpPr>
      <p:sp>
        <p:nvSpPr>
          <p:cNvPr id="210" name="Google Shape;210;p6"/>
          <p:cNvSpPr/>
          <p:nvPr/>
        </p:nvSpPr>
        <p:spPr>
          <a:xfrm rot="-5400000">
            <a:off x="10289858" y="2288857"/>
            <a:ext cx="10287000" cy="5709285"/>
          </a:xfrm>
          <a:custGeom>
            <a:avLst/>
            <a:gdLst/>
            <a:ahLst/>
            <a:cxnLst/>
            <a:rect l="l" t="t" r="r" b="b"/>
            <a:pathLst>
              <a:path w="10287000" h="5709285" extrusionOk="0">
                <a:moveTo>
                  <a:pt x="10287000" y="5709286"/>
                </a:moveTo>
                <a:lnTo>
                  <a:pt x="0" y="5709286"/>
                </a:lnTo>
                <a:lnTo>
                  <a:pt x="0" y="0"/>
                </a:lnTo>
                <a:lnTo>
                  <a:pt x="10287000" y="0"/>
                </a:lnTo>
                <a:lnTo>
                  <a:pt x="10287000" y="5709286"/>
                </a:lnTo>
                <a:close/>
              </a:path>
            </a:pathLst>
          </a:custGeom>
          <a:blipFill rotWithShape="1">
            <a:blip r:embed="rId3">
              <a:alphaModFix/>
            </a:blip>
            <a:stretch>
              <a:fillRect/>
            </a:stretch>
          </a:blipFill>
          <a:ln>
            <a:noFill/>
          </a:ln>
        </p:spPr>
        <p:txBody>
          <a:bodyPr/>
          <a:lstStyle/>
          <a:p>
            <a:endParaRPr lang="en-US"/>
          </a:p>
        </p:txBody>
      </p:sp>
      <p:pic>
        <p:nvPicPr>
          <p:cNvPr id="211" name="Google Shape;211;p6"/>
          <p:cNvPicPr preferRelativeResize="0"/>
          <p:nvPr/>
        </p:nvPicPr>
        <p:blipFill rotWithShape="1">
          <a:blip r:embed="rId4">
            <a:alphaModFix/>
          </a:blip>
          <a:srcRect t="23573" b="18203"/>
          <a:stretch/>
        </p:blipFill>
        <p:spPr>
          <a:xfrm>
            <a:off x="9296631" y="2024422"/>
            <a:ext cx="8439620" cy="7375254"/>
          </a:xfrm>
          <a:prstGeom prst="rect">
            <a:avLst/>
          </a:prstGeom>
          <a:noFill/>
          <a:ln>
            <a:noFill/>
          </a:ln>
        </p:spPr>
      </p:pic>
      <p:pic>
        <p:nvPicPr>
          <p:cNvPr id="212" name="Google Shape;212;p6"/>
          <p:cNvPicPr preferRelativeResize="0"/>
          <p:nvPr/>
        </p:nvPicPr>
        <p:blipFill rotWithShape="1">
          <a:blip r:embed="rId5">
            <a:alphaModFix/>
          </a:blip>
          <a:srcRect t="12012" b="12011"/>
          <a:stretch/>
        </p:blipFill>
        <p:spPr>
          <a:xfrm>
            <a:off x="1198733" y="2024422"/>
            <a:ext cx="7483183" cy="3783301"/>
          </a:xfrm>
          <a:prstGeom prst="rect">
            <a:avLst/>
          </a:prstGeom>
          <a:noFill/>
          <a:ln>
            <a:noFill/>
          </a:ln>
        </p:spPr>
      </p:pic>
      <p:sp>
        <p:nvSpPr>
          <p:cNvPr id="213" name="Google Shape;213;p6"/>
          <p:cNvSpPr txBox="1"/>
          <p:nvPr/>
        </p:nvSpPr>
        <p:spPr>
          <a:xfrm>
            <a:off x="1028700" y="6723475"/>
            <a:ext cx="7218517" cy="2352055"/>
          </a:xfrm>
          <a:prstGeom prst="rect">
            <a:avLst/>
          </a:prstGeom>
          <a:noFill/>
          <a:ln>
            <a:noFill/>
          </a:ln>
        </p:spPr>
        <p:txBody>
          <a:bodyPr spcFirstLastPara="1" wrap="square" lIns="0" tIns="0" rIns="0" bIns="0" anchor="t" anchorCtr="0">
            <a:spAutoFit/>
          </a:bodyPr>
          <a:lstStyle/>
          <a:p>
            <a:pPr marL="0" marR="0" lvl="0" indent="0" algn="l" rtl="0">
              <a:lnSpc>
                <a:spcPct val="114003"/>
              </a:lnSpc>
              <a:spcBef>
                <a:spcPts val="0"/>
              </a:spcBef>
              <a:spcAft>
                <a:spcPts val="0"/>
              </a:spcAft>
              <a:buNone/>
            </a:pPr>
            <a:r>
              <a:rPr lang="en-US" sz="2735" b="0" i="0" u="none" strike="noStrike" cap="none">
                <a:solidFill>
                  <a:srgbClr val="FFFFFF"/>
                </a:solidFill>
                <a:latin typeface="Montserrat"/>
                <a:ea typeface="Montserrat"/>
                <a:cs typeface="Montserrat"/>
                <a:sym typeface="Montserrat"/>
              </a:rPr>
              <a:t>Seat yourself under specially designed marquis in the shape of Morning Glory Flowers. Lago serves Thai, Mediterranean cuisine, fresh seafoods and breakfasts. Capacity: 94 seats</a:t>
            </a:r>
            <a:endParaRPr/>
          </a:p>
          <a:p>
            <a:pPr marL="0" marR="0" lvl="0" indent="0" algn="l" rtl="0">
              <a:lnSpc>
                <a:spcPct val="114003"/>
              </a:lnSpc>
              <a:spcBef>
                <a:spcPts val="0"/>
              </a:spcBef>
              <a:spcAft>
                <a:spcPts val="0"/>
              </a:spcAft>
              <a:buNone/>
            </a:pPr>
            <a:endParaRPr sz="2735" b="0" i="0" u="none" strike="noStrike" cap="none">
              <a:solidFill>
                <a:srgbClr val="FFFFFF"/>
              </a:solidFill>
              <a:latin typeface="Montserrat"/>
              <a:ea typeface="Montserrat"/>
              <a:cs typeface="Montserrat"/>
              <a:sym typeface="Montserrat"/>
            </a:endParaRPr>
          </a:p>
        </p:txBody>
      </p:sp>
      <p:sp>
        <p:nvSpPr>
          <p:cNvPr id="214" name="Google Shape;214;p6"/>
          <p:cNvSpPr/>
          <p:nvPr/>
        </p:nvSpPr>
        <p:spPr>
          <a:xfrm>
            <a:off x="14575324" y="614244"/>
            <a:ext cx="3160927" cy="1060228"/>
          </a:xfrm>
          <a:custGeom>
            <a:avLst/>
            <a:gdLst/>
            <a:ahLst/>
            <a:cxnLst/>
            <a:rect l="l" t="t" r="r" b="b"/>
            <a:pathLst>
              <a:path w="3160927" h="1060228" extrusionOk="0">
                <a:moveTo>
                  <a:pt x="0" y="0"/>
                </a:moveTo>
                <a:lnTo>
                  <a:pt x="3160927" y="0"/>
                </a:lnTo>
                <a:lnTo>
                  <a:pt x="3160927" y="1060228"/>
                </a:lnTo>
                <a:lnTo>
                  <a:pt x="0" y="1060228"/>
                </a:lnTo>
                <a:lnTo>
                  <a:pt x="0" y="0"/>
                </a:lnTo>
                <a:close/>
              </a:path>
            </a:pathLst>
          </a:custGeom>
          <a:blipFill rotWithShape="1">
            <a:blip r:embed="rId6">
              <a:alphaModFix/>
            </a:blip>
            <a:stretch>
              <a:fillRect/>
            </a:stretch>
          </a:blipFill>
          <a:ln>
            <a:noFill/>
          </a:ln>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B2E4A"/>
        </a:solidFill>
        <a:effectLst/>
      </p:bgPr>
    </p:bg>
    <p:spTree>
      <p:nvGrpSpPr>
        <p:cNvPr id="1" name="Shape 218"/>
        <p:cNvGrpSpPr/>
        <p:nvPr/>
      </p:nvGrpSpPr>
      <p:grpSpPr>
        <a:xfrm>
          <a:off x="0" y="0"/>
          <a:ext cx="0" cy="0"/>
          <a:chOff x="0" y="0"/>
          <a:chExt cx="0" cy="0"/>
        </a:xfrm>
      </p:grpSpPr>
      <p:sp>
        <p:nvSpPr>
          <p:cNvPr id="219" name="Google Shape;219;p7"/>
          <p:cNvSpPr/>
          <p:nvPr/>
        </p:nvSpPr>
        <p:spPr>
          <a:xfrm>
            <a:off x="-404363" y="5755369"/>
            <a:ext cx="8556680" cy="5094299"/>
          </a:xfrm>
          <a:custGeom>
            <a:avLst/>
            <a:gdLst/>
            <a:ahLst/>
            <a:cxnLst/>
            <a:rect l="l" t="t" r="r" b="b"/>
            <a:pathLst>
              <a:path w="8334918" h="4962271" extrusionOk="0">
                <a:moveTo>
                  <a:pt x="8296906" y="4524121"/>
                </a:moveTo>
                <a:cubicBezTo>
                  <a:pt x="8296906" y="4524121"/>
                  <a:pt x="8297070" y="4524121"/>
                  <a:pt x="8297070" y="4523994"/>
                </a:cubicBezTo>
                <a:cubicBezTo>
                  <a:pt x="8298058" y="4524629"/>
                  <a:pt x="8300034" y="4526026"/>
                  <a:pt x="8306783" y="4530217"/>
                </a:cubicBezTo>
                <a:cubicBezTo>
                  <a:pt x="8306782" y="4530217"/>
                  <a:pt x="8306618" y="4530090"/>
                  <a:pt x="8296906" y="4524121"/>
                </a:cubicBezTo>
                <a:close/>
                <a:moveTo>
                  <a:pt x="8322092" y="4153408"/>
                </a:moveTo>
                <a:cubicBezTo>
                  <a:pt x="8283407" y="3041523"/>
                  <a:pt x="8312709" y="1872361"/>
                  <a:pt x="8312709" y="802513"/>
                </a:cubicBezTo>
                <a:cubicBezTo>
                  <a:pt x="8305960" y="557530"/>
                  <a:pt x="8297235" y="232664"/>
                  <a:pt x="8313367" y="0"/>
                </a:cubicBezTo>
                <a:cubicBezTo>
                  <a:pt x="8190728" y="43815"/>
                  <a:pt x="8128340" y="17653"/>
                  <a:pt x="7994341" y="30353"/>
                </a:cubicBezTo>
                <a:cubicBezTo>
                  <a:pt x="7954011" y="54610"/>
                  <a:pt x="7896230" y="95250"/>
                  <a:pt x="7791370" y="100838"/>
                </a:cubicBezTo>
                <a:cubicBezTo>
                  <a:pt x="7815404" y="140081"/>
                  <a:pt x="7524199" y="118237"/>
                  <a:pt x="7242706" y="140970"/>
                </a:cubicBezTo>
                <a:cubicBezTo>
                  <a:pt x="7227891" y="165735"/>
                  <a:pt x="7141961" y="104521"/>
                  <a:pt x="6915121" y="101854"/>
                </a:cubicBezTo>
                <a:cubicBezTo>
                  <a:pt x="6912651" y="118110"/>
                  <a:pt x="6603996" y="153416"/>
                  <a:pt x="6381271" y="100965"/>
                </a:cubicBezTo>
                <a:cubicBezTo>
                  <a:pt x="6299786" y="161544"/>
                  <a:pt x="6220771" y="124968"/>
                  <a:pt x="6114593" y="121412"/>
                </a:cubicBezTo>
                <a:cubicBezTo>
                  <a:pt x="5962324" y="144526"/>
                  <a:pt x="5752274" y="124206"/>
                  <a:pt x="5560167" y="172085"/>
                </a:cubicBezTo>
                <a:cubicBezTo>
                  <a:pt x="5440492" y="133223"/>
                  <a:pt x="5192086" y="199009"/>
                  <a:pt x="5067143" y="196723"/>
                </a:cubicBezTo>
                <a:cubicBezTo>
                  <a:pt x="5008539" y="136779"/>
                  <a:pt x="4796350" y="352171"/>
                  <a:pt x="4606712" y="303657"/>
                </a:cubicBezTo>
                <a:cubicBezTo>
                  <a:pt x="4514528" y="355600"/>
                  <a:pt x="4443413" y="374396"/>
                  <a:pt x="4369171" y="345821"/>
                </a:cubicBezTo>
                <a:cubicBezTo>
                  <a:pt x="4232870" y="370840"/>
                  <a:pt x="4084221" y="364617"/>
                  <a:pt x="3932775" y="344678"/>
                </a:cubicBezTo>
                <a:cubicBezTo>
                  <a:pt x="3872690" y="349885"/>
                  <a:pt x="3805691" y="382524"/>
                  <a:pt x="3709391" y="359664"/>
                </a:cubicBezTo>
                <a:cubicBezTo>
                  <a:pt x="3579674" y="392811"/>
                  <a:pt x="3381476" y="439166"/>
                  <a:pt x="3170933" y="438658"/>
                </a:cubicBezTo>
                <a:cubicBezTo>
                  <a:pt x="3136693" y="466598"/>
                  <a:pt x="3079571" y="458724"/>
                  <a:pt x="3017511" y="489331"/>
                </a:cubicBezTo>
                <a:cubicBezTo>
                  <a:pt x="3014383" y="468757"/>
                  <a:pt x="2949195" y="476631"/>
                  <a:pt x="2924173" y="481584"/>
                </a:cubicBezTo>
                <a:cubicBezTo>
                  <a:pt x="2918412" y="468757"/>
                  <a:pt x="2891909" y="451739"/>
                  <a:pt x="2874954" y="478409"/>
                </a:cubicBezTo>
                <a:cubicBezTo>
                  <a:pt x="2826556" y="438150"/>
                  <a:pt x="2569426" y="530860"/>
                  <a:pt x="2195419" y="567944"/>
                </a:cubicBezTo>
                <a:cubicBezTo>
                  <a:pt x="2069323" y="580644"/>
                  <a:pt x="1974669" y="585851"/>
                  <a:pt x="1826515" y="592963"/>
                </a:cubicBezTo>
                <a:cubicBezTo>
                  <a:pt x="1734824" y="538988"/>
                  <a:pt x="1623873" y="607695"/>
                  <a:pt x="1527902" y="622554"/>
                </a:cubicBezTo>
                <a:cubicBezTo>
                  <a:pt x="1375468" y="562356"/>
                  <a:pt x="1174801" y="690372"/>
                  <a:pt x="966726" y="631571"/>
                </a:cubicBezTo>
                <a:cubicBezTo>
                  <a:pt x="759640" y="693547"/>
                  <a:pt x="630252" y="651637"/>
                  <a:pt x="338388" y="663829"/>
                </a:cubicBezTo>
                <a:cubicBezTo>
                  <a:pt x="0" y="731901"/>
                  <a:pt x="168175" y="216408"/>
                  <a:pt x="95250" y="3250438"/>
                </a:cubicBezTo>
                <a:cubicBezTo>
                  <a:pt x="132289" y="3261360"/>
                  <a:pt x="93091" y="3937127"/>
                  <a:pt x="116815" y="4761484"/>
                </a:cubicBezTo>
                <a:cubicBezTo>
                  <a:pt x="91059" y="4783201"/>
                  <a:pt x="122412" y="4848987"/>
                  <a:pt x="206695" y="4823587"/>
                </a:cubicBezTo>
                <a:cubicBezTo>
                  <a:pt x="236655" y="4851908"/>
                  <a:pt x="268097" y="4860798"/>
                  <a:pt x="351392" y="4875149"/>
                </a:cubicBezTo>
                <a:cubicBezTo>
                  <a:pt x="404399" y="4905756"/>
                  <a:pt x="553047" y="4832985"/>
                  <a:pt x="671076" y="4890008"/>
                </a:cubicBezTo>
                <a:cubicBezTo>
                  <a:pt x="709761" y="4860544"/>
                  <a:pt x="727539" y="4910709"/>
                  <a:pt x="766883" y="4893437"/>
                </a:cubicBezTo>
                <a:cubicBezTo>
                  <a:pt x="776924" y="4894707"/>
                  <a:pt x="838655" y="4840986"/>
                  <a:pt x="854129" y="4883150"/>
                </a:cubicBezTo>
                <a:cubicBezTo>
                  <a:pt x="954051" y="4954397"/>
                  <a:pt x="1138750" y="4903343"/>
                  <a:pt x="1260072" y="4884039"/>
                </a:cubicBezTo>
                <a:cubicBezTo>
                  <a:pt x="1380571" y="4912868"/>
                  <a:pt x="1448392" y="4949063"/>
                  <a:pt x="1743055" y="4896485"/>
                </a:cubicBezTo>
                <a:cubicBezTo>
                  <a:pt x="1913103" y="4950841"/>
                  <a:pt x="2022079" y="4870958"/>
                  <a:pt x="2174019" y="4818380"/>
                </a:cubicBezTo>
                <a:cubicBezTo>
                  <a:pt x="2287768" y="4880737"/>
                  <a:pt x="2444154" y="4847844"/>
                  <a:pt x="2722848" y="4862703"/>
                </a:cubicBezTo>
                <a:cubicBezTo>
                  <a:pt x="2806473" y="4864862"/>
                  <a:pt x="2899316" y="4962271"/>
                  <a:pt x="3003683" y="4870196"/>
                </a:cubicBezTo>
                <a:cubicBezTo>
                  <a:pt x="3068706" y="4920488"/>
                  <a:pt x="3230359" y="4852924"/>
                  <a:pt x="3461808" y="4884420"/>
                </a:cubicBezTo>
                <a:cubicBezTo>
                  <a:pt x="3607823" y="4787138"/>
                  <a:pt x="3765031" y="4886071"/>
                  <a:pt x="3946767" y="4808601"/>
                </a:cubicBezTo>
                <a:cubicBezTo>
                  <a:pt x="4025618" y="4817491"/>
                  <a:pt x="4096567" y="4728210"/>
                  <a:pt x="4202086" y="4737989"/>
                </a:cubicBezTo>
                <a:cubicBezTo>
                  <a:pt x="4339540" y="4727829"/>
                  <a:pt x="4490328" y="4682363"/>
                  <a:pt x="4671406" y="4707001"/>
                </a:cubicBezTo>
                <a:cubicBezTo>
                  <a:pt x="4816268" y="4675759"/>
                  <a:pt x="5044919" y="4644009"/>
                  <a:pt x="5243775" y="4715764"/>
                </a:cubicBezTo>
                <a:cubicBezTo>
                  <a:pt x="5237520" y="4677156"/>
                  <a:pt x="5462714" y="4689221"/>
                  <a:pt x="5621898" y="4663059"/>
                </a:cubicBezTo>
                <a:cubicBezTo>
                  <a:pt x="5609222" y="4631690"/>
                  <a:pt x="5717704" y="4671949"/>
                  <a:pt x="5762315" y="4645152"/>
                </a:cubicBezTo>
                <a:cubicBezTo>
                  <a:pt x="5799189" y="4607814"/>
                  <a:pt x="5851537" y="4628896"/>
                  <a:pt x="5903720" y="4616958"/>
                </a:cubicBezTo>
                <a:cubicBezTo>
                  <a:pt x="5903226" y="4587494"/>
                  <a:pt x="5928742" y="4636008"/>
                  <a:pt x="5983394" y="4604258"/>
                </a:cubicBezTo>
                <a:cubicBezTo>
                  <a:pt x="5980267" y="4609719"/>
                  <a:pt x="6040022" y="4549775"/>
                  <a:pt x="6069983" y="4569587"/>
                </a:cubicBezTo>
                <a:cubicBezTo>
                  <a:pt x="6189823" y="4591812"/>
                  <a:pt x="6286452" y="4589653"/>
                  <a:pt x="6449751" y="4537710"/>
                </a:cubicBezTo>
                <a:cubicBezTo>
                  <a:pt x="6568439" y="4593590"/>
                  <a:pt x="6772892" y="4525137"/>
                  <a:pt x="6895366" y="4503420"/>
                </a:cubicBezTo>
                <a:cubicBezTo>
                  <a:pt x="6900963" y="4448810"/>
                  <a:pt x="7334397" y="4462272"/>
                  <a:pt x="7674987" y="4550664"/>
                </a:cubicBezTo>
                <a:cubicBezTo>
                  <a:pt x="7798943" y="4558411"/>
                  <a:pt x="7872526" y="4518152"/>
                  <a:pt x="7996317" y="4555998"/>
                </a:cubicBezTo>
                <a:cubicBezTo>
                  <a:pt x="8062657" y="4518914"/>
                  <a:pt x="8158299" y="4528947"/>
                  <a:pt x="8281925" y="4523994"/>
                </a:cubicBezTo>
                <a:cubicBezTo>
                  <a:pt x="8287851" y="4525899"/>
                  <a:pt x="8292626" y="4525899"/>
                  <a:pt x="8296741" y="4524121"/>
                </a:cubicBezTo>
                <a:cubicBezTo>
                  <a:pt x="8296082" y="4523740"/>
                  <a:pt x="8295588" y="4523486"/>
                  <a:pt x="8294930" y="4522978"/>
                </a:cubicBezTo>
                <a:cubicBezTo>
                  <a:pt x="8296082" y="4523486"/>
                  <a:pt x="8296247" y="4523486"/>
                  <a:pt x="8296906" y="4523994"/>
                </a:cubicBezTo>
                <a:cubicBezTo>
                  <a:pt x="8334918" y="4505198"/>
                  <a:pt x="8290320" y="4300474"/>
                  <a:pt x="8322092" y="4153408"/>
                </a:cubicBezTo>
                <a:close/>
              </a:path>
            </a:pathLst>
          </a:custGeom>
          <a:blipFill rotWithShape="1">
            <a:blip r:embed="rId3">
              <a:alphaModFix/>
            </a:blip>
            <a:stretch>
              <a:fillRect l="-26684" t="-40408" b="-627"/>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7"/>
          <p:cNvSpPr/>
          <p:nvPr/>
        </p:nvSpPr>
        <p:spPr>
          <a:xfrm>
            <a:off x="-404363" y="450192"/>
            <a:ext cx="8556680" cy="5345203"/>
          </a:xfrm>
          <a:custGeom>
            <a:avLst/>
            <a:gdLst/>
            <a:ahLst/>
            <a:cxnLst/>
            <a:rect l="l" t="t" r="r" b="b"/>
            <a:pathLst>
              <a:path w="8334918" h="5206673" extrusionOk="0">
                <a:moveTo>
                  <a:pt x="8296906" y="4748708"/>
                </a:moveTo>
                <a:cubicBezTo>
                  <a:pt x="8296906" y="4748708"/>
                  <a:pt x="8297070" y="4748708"/>
                  <a:pt x="8297070" y="4748574"/>
                </a:cubicBezTo>
                <a:cubicBezTo>
                  <a:pt x="8298058" y="4749241"/>
                  <a:pt x="8300034" y="4750707"/>
                  <a:pt x="8306783" y="4755107"/>
                </a:cubicBezTo>
                <a:cubicBezTo>
                  <a:pt x="8306782" y="4755106"/>
                  <a:pt x="8306618" y="4754973"/>
                  <a:pt x="8296906" y="4748708"/>
                </a:cubicBezTo>
                <a:close/>
                <a:moveTo>
                  <a:pt x="8322092" y="4359592"/>
                </a:moveTo>
                <a:cubicBezTo>
                  <a:pt x="8283407" y="3192511"/>
                  <a:pt x="8312709" y="1965309"/>
                  <a:pt x="8312709" y="842351"/>
                </a:cubicBezTo>
                <a:cubicBezTo>
                  <a:pt x="8305960" y="585207"/>
                  <a:pt x="8297235" y="244214"/>
                  <a:pt x="8313367" y="0"/>
                </a:cubicBezTo>
                <a:cubicBezTo>
                  <a:pt x="8190728" y="45990"/>
                  <a:pt x="8128340" y="18529"/>
                  <a:pt x="7994341" y="31860"/>
                </a:cubicBezTo>
                <a:cubicBezTo>
                  <a:pt x="7954011" y="57321"/>
                  <a:pt x="7896230" y="99978"/>
                  <a:pt x="7791370" y="105844"/>
                </a:cubicBezTo>
                <a:cubicBezTo>
                  <a:pt x="7815404" y="147035"/>
                  <a:pt x="7524199" y="124107"/>
                  <a:pt x="7242706" y="147968"/>
                </a:cubicBezTo>
                <a:cubicBezTo>
                  <a:pt x="7227891" y="173962"/>
                  <a:pt x="7141961" y="109710"/>
                  <a:pt x="6915121" y="106910"/>
                </a:cubicBezTo>
                <a:cubicBezTo>
                  <a:pt x="6912651" y="123973"/>
                  <a:pt x="6603996" y="161032"/>
                  <a:pt x="6381271" y="105977"/>
                </a:cubicBezTo>
                <a:cubicBezTo>
                  <a:pt x="6299786" y="169563"/>
                  <a:pt x="6220771" y="131172"/>
                  <a:pt x="6114593" y="127439"/>
                </a:cubicBezTo>
                <a:cubicBezTo>
                  <a:pt x="5962324" y="151701"/>
                  <a:pt x="5752274" y="130372"/>
                  <a:pt x="5560167" y="180628"/>
                </a:cubicBezTo>
                <a:cubicBezTo>
                  <a:pt x="5440492" y="139837"/>
                  <a:pt x="5192086" y="208888"/>
                  <a:pt x="5067143" y="206489"/>
                </a:cubicBezTo>
                <a:cubicBezTo>
                  <a:pt x="5008539" y="143569"/>
                  <a:pt x="4796350" y="369654"/>
                  <a:pt x="4606712" y="318731"/>
                </a:cubicBezTo>
                <a:cubicBezTo>
                  <a:pt x="4514528" y="373253"/>
                  <a:pt x="4443413" y="392982"/>
                  <a:pt x="4369171" y="362988"/>
                </a:cubicBezTo>
                <a:cubicBezTo>
                  <a:pt x="4232870" y="389249"/>
                  <a:pt x="4084221" y="382717"/>
                  <a:pt x="3932775" y="361789"/>
                </a:cubicBezTo>
                <a:cubicBezTo>
                  <a:pt x="3872690" y="367254"/>
                  <a:pt x="3805691" y="401513"/>
                  <a:pt x="3709391" y="377519"/>
                </a:cubicBezTo>
                <a:cubicBezTo>
                  <a:pt x="3579674" y="412311"/>
                  <a:pt x="3381476" y="460967"/>
                  <a:pt x="3170933" y="460434"/>
                </a:cubicBezTo>
                <a:cubicBezTo>
                  <a:pt x="3136693" y="489761"/>
                  <a:pt x="3079571" y="481496"/>
                  <a:pt x="3017511" y="513622"/>
                </a:cubicBezTo>
                <a:cubicBezTo>
                  <a:pt x="3014383" y="492027"/>
                  <a:pt x="2949195" y="500292"/>
                  <a:pt x="2924173" y="505491"/>
                </a:cubicBezTo>
                <a:cubicBezTo>
                  <a:pt x="2918412" y="492027"/>
                  <a:pt x="2891909" y="474164"/>
                  <a:pt x="2874954" y="502158"/>
                </a:cubicBezTo>
                <a:cubicBezTo>
                  <a:pt x="2826556" y="459901"/>
                  <a:pt x="2569426" y="557213"/>
                  <a:pt x="2195419" y="596138"/>
                </a:cubicBezTo>
                <a:cubicBezTo>
                  <a:pt x="2069323" y="609468"/>
                  <a:pt x="1974669" y="614934"/>
                  <a:pt x="1826515" y="622399"/>
                </a:cubicBezTo>
                <a:cubicBezTo>
                  <a:pt x="1734824" y="565745"/>
                  <a:pt x="1623873" y="637862"/>
                  <a:pt x="1527902" y="653459"/>
                </a:cubicBezTo>
                <a:cubicBezTo>
                  <a:pt x="1375468" y="590273"/>
                  <a:pt x="1174801" y="724644"/>
                  <a:pt x="966726" y="662924"/>
                </a:cubicBezTo>
                <a:cubicBezTo>
                  <a:pt x="759640" y="727976"/>
                  <a:pt x="630252" y="683986"/>
                  <a:pt x="338388" y="696783"/>
                </a:cubicBezTo>
                <a:cubicBezTo>
                  <a:pt x="0" y="768234"/>
                  <a:pt x="168175" y="227151"/>
                  <a:pt x="95250" y="3411796"/>
                </a:cubicBezTo>
                <a:cubicBezTo>
                  <a:pt x="132289" y="3423260"/>
                  <a:pt x="93091" y="4132574"/>
                  <a:pt x="116815" y="4997854"/>
                </a:cubicBezTo>
                <a:cubicBezTo>
                  <a:pt x="91059" y="5020649"/>
                  <a:pt x="122412" y="5089701"/>
                  <a:pt x="206695" y="5063040"/>
                </a:cubicBezTo>
                <a:cubicBezTo>
                  <a:pt x="236655" y="5092767"/>
                  <a:pt x="268097" y="5102098"/>
                  <a:pt x="351392" y="5117161"/>
                </a:cubicBezTo>
                <a:cubicBezTo>
                  <a:pt x="404399" y="5149288"/>
                  <a:pt x="553047" y="5072905"/>
                  <a:pt x="671076" y="5132758"/>
                </a:cubicBezTo>
                <a:cubicBezTo>
                  <a:pt x="709761" y="5101832"/>
                  <a:pt x="727539" y="5154487"/>
                  <a:pt x="766883" y="5136357"/>
                </a:cubicBezTo>
                <a:cubicBezTo>
                  <a:pt x="776924" y="5137690"/>
                  <a:pt x="838655" y="5081303"/>
                  <a:pt x="854129" y="5125560"/>
                </a:cubicBezTo>
                <a:cubicBezTo>
                  <a:pt x="954051" y="5198799"/>
                  <a:pt x="1138750" y="5146755"/>
                  <a:pt x="1260072" y="5126493"/>
                </a:cubicBezTo>
                <a:cubicBezTo>
                  <a:pt x="1380571" y="5156753"/>
                  <a:pt x="1448392" y="5193465"/>
                  <a:pt x="1743055" y="5139557"/>
                </a:cubicBezTo>
                <a:cubicBezTo>
                  <a:pt x="1913103" y="5195243"/>
                  <a:pt x="2022079" y="5112762"/>
                  <a:pt x="2174019" y="5057574"/>
                </a:cubicBezTo>
                <a:cubicBezTo>
                  <a:pt x="2287768" y="5123027"/>
                  <a:pt x="2444154" y="5088501"/>
                  <a:pt x="2722848" y="5104098"/>
                </a:cubicBezTo>
                <a:cubicBezTo>
                  <a:pt x="2806473" y="5106364"/>
                  <a:pt x="2899316" y="5206673"/>
                  <a:pt x="3003683" y="5111963"/>
                </a:cubicBezTo>
                <a:cubicBezTo>
                  <a:pt x="3068706" y="5164751"/>
                  <a:pt x="3230359" y="5093833"/>
                  <a:pt x="3461808" y="5126893"/>
                </a:cubicBezTo>
                <a:cubicBezTo>
                  <a:pt x="3607823" y="5024781"/>
                  <a:pt x="3765031" y="5128626"/>
                  <a:pt x="3946767" y="5047310"/>
                </a:cubicBezTo>
                <a:cubicBezTo>
                  <a:pt x="4025618" y="5056641"/>
                  <a:pt x="4096567" y="4962928"/>
                  <a:pt x="4202086" y="4973193"/>
                </a:cubicBezTo>
                <a:cubicBezTo>
                  <a:pt x="4339540" y="4962528"/>
                  <a:pt x="4490328" y="4914805"/>
                  <a:pt x="4671406" y="4940666"/>
                </a:cubicBezTo>
                <a:cubicBezTo>
                  <a:pt x="4816268" y="4907874"/>
                  <a:pt x="5044919" y="4874547"/>
                  <a:pt x="5243775" y="4949865"/>
                </a:cubicBezTo>
                <a:cubicBezTo>
                  <a:pt x="5237520" y="4909339"/>
                  <a:pt x="5462714" y="4922004"/>
                  <a:pt x="5621898" y="4894543"/>
                </a:cubicBezTo>
                <a:cubicBezTo>
                  <a:pt x="5609222" y="4861617"/>
                  <a:pt x="5717704" y="4903874"/>
                  <a:pt x="5762315" y="4875747"/>
                </a:cubicBezTo>
                <a:cubicBezTo>
                  <a:pt x="5799189" y="4836556"/>
                  <a:pt x="5851537" y="4858684"/>
                  <a:pt x="5903720" y="4846153"/>
                </a:cubicBezTo>
                <a:cubicBezTo>
                  <a:pt x="5903226" y="4815227"/>
                  <a:pt x="5928742" y="4866149"/>
                  <a:pt x="5983394" y="4832823"/>
                </a:cubicBezTo>
                <a:cubicBezTo>
                  <a:pt x="5980267" y="4838555"/>
                  <a:pt x="6040022" y="4775635"/>
                  <a:pt x="6069983" y="4796431"/>
                </a:cubicBezTo>
                <a:cubicBezTo>
                  <a:pt x="6189823" y="4819759"/>
                  <a:pt x="6286452" y="4817493"/>
                  <a:pt x="6449751" y="4762972"/>
                </a:cubicBezTo>
                <a:cubicBezTo>
                  <a:pt x="6568439" y="4821625"/>
                  <a:pt x="6772892" y="4749774"/>
                  <a:pt x="6895366" y="4726979"/>
                </a:cubicBezTo>
                <a:cubicBezTo>
                  <a:pt x="6900963" y="4669658"/>
                  <a:pt x="7334397" y="4683789"/>
                  <a:pt x="7674987" y="4776569"/>
                </a:cubicBezTo>
                <a:cubicBezTo>
                  <a:pt x="7798943" y="4784700"/>
                  <a:pt x="7872526" y="4742443"/>
                  <a:pt x="7996317" y="4782167"/>
                </a:cubicBezTo>
                <a:cubicBezTo>
                  <a:pt x="8062657" y="4743242"/>
                  <a:pt x="8158299" y="4753773"/>
                  <a:pt x="8281925" y="4748574"/>
                </a:cubicBezTo>
                <a:cubicBezTo>
                  <a:pt x="8287851" y="4750574"/>
                  <a:pt x="8292626" y="4750574"/>
                  <a:pt x="8296741" y="4748708"/>
                </a:cubicBezTo>
                <a:cubicBezTo>
                  <a:pt x="8296082" y="4748308"/>
                  <a:pt x="8295588" y="4748041"/>
                  <a:pt x="8294930" y="4747508"/>
                </a:cubicBezTo>
                <a:cubicBezTo>
                  <a:pt x="8296082" y="4748041"/>
                  <a:pt x="8296247" y="4748041"/>
                  <a:pt x="8296906" y="4748574"/>
                </a:cubicBezTo>
                <a:cubicBezTo>
                  <a:pt x="8334918" y="4728845"/>
                  <a:pt x="8290320" y="4513958"/>
                  <a:pt x="8322092" y="4359592"/>
                </a:cubicBezTo>
                <a:close/>
              </a:path>
            </a:pathLst>
          </a:custGeom>
          <a:blipFill rotWithShape="1">
            <a:blip r:embed="rId4">
              <a:alphaModFix/>
            </a:blip>
            <a:stretch>
              <a:fillRect l="-2319" t="-14577" r="-8284" b="-5352"/>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7"/>
          <p:cNvSpPr/>
          <p:nvPr/>
        </p:nvSpPr>
        <p:spPr>
          <a:xfrm>
            <a:off x="6587469" y="-855843"/>
            <a:ext cx="12248975" cy="11634660"/>
          </a:xfrm>
          <a:custGeom>
            <a:avLst/>
            <a:gdLst/>
            <a:ahLst/>
            <a:cxnLst/>
            <a:rect l="l" t="t" r="r" b="b"/>
            <a:pathLst>
              <a:path w="6419342" h="6097397" extrusionOk="0">
                <a:moveTo>
                  <a:pt x="6416294" y="6069076"/>
                </a:moveTo>
                <a:cubicBezTo>
                  <a:pt x="6148324" y="6097397"/>
                  <a:pt x="5911723" y="6084316"/>
                  <a:pt x="5641340" y="6070346"/>
                </a:cubicBezTo>
                <a:cubicBezTo>
                  <a:pt x="4147947" y="6093968"/>
                  <a:pt x="2247011" y="6076442"/>
                  <a:pt x="664845" y="6074029"/>
                </a:cubicBezTo>
                <a:cubicBezTo>
                  <a:pt x="603504" y="6095620"/>
                  <a:pt x="627380" y="6024499"/>
                  <a:pt x="607695" y="5996559"/>
                </a:cubicBezTo>
                <a:cubicBezTo>
                  <a:pt x="553974" y="5947410"/>
                  <a:pt x="508254" y="5901309"/>
                  <a:pt x="485267" y="5839079"/>
                </a:cubicBezTo>
                <a:cubicBezTo>
                  <a:pt x="528955" y="5542915"/>
                  <a:pt x="592582" y="5645531"/>
                  <a:pt x="517398" y="5450840"/>
                </a:cubicBezTo>
                <a:cubicBezTo>
                  <a:pt x="568198" y="5359908"/>
                  <a:pt x="531114" y="5239004"/>
                  <a:pt x="477012" y="5195189"/>
                </a:cubicBezTo>
                <a:cubicBezTo>
                  <a:pt x="425069" y="5033772"/>
                  <a:pt x="465709" y="5138420"/>
                  <a:pt x="406654" y="5050028"/>
                </a:cubicBezTo>
                <a:cubicBezTo>
                  <a:pt x="328803" y="5023231"/>
                  <a:pt x="417068" y="4987798"/>
                  <a:pt x="381381" y="4967859"/>
                </a:cubicBezTo>
                <a:cubicBezTo>
                  <a:pt x="304673" y="4821682"/>
                  <a:pt x="247015" y="4761230"/>
                  <a:pt x="165481" y="4662043"/>
                </a:cubicBezTo>
                <a:cubicBezTo>
                  <a:pt x="113284" y="4629785"/>
                  <a:pt x="171831" y="4588510"/>
                  <a:pt x="146304" y="4566159"/>
                </a:cubicBezTo>
                <a:cubicBezTo>
                  <a:pt x="0" y="4473449"/>
                  <a:pt x="151130" y="4495928"/>
                  <a:pt x="124587" y="4430777"/>
                </a:cubicBezTo>
                <a:cubicBezTo>
                  <a:pt x="75057" y="4336035"/>
                  <a:pt x="143510" y="4247008"/>
                  <a:pt x="181229" y="4188461"/>
                </a:cubicBezTo>
                <a:cubicBezTo>
                  <a:pt x="287655" y="4070351"/>
                  <a:pt x="377952" y="3877184"/>
                  <a:pt x="353441" y="3840989"/>
                </a:cubicBezTo>
                <a:cubicBezTo>
                  <a:pt x="356489" y="3775456"/>
                  <a:pt x="444246" y="3738373"/>
                  <a:pt x="416433" y="3670300"/>
                </a:cubicBezTo>
                <a:cubicBezTo>
                  <a:pt x="440817" y="3625850"/>
                  <a:pt x="489839" y="3551429"/>
                  <a:pt x="543814" y="3502153"/>
                </a:cubicBezTo>
                <a:cubicBezTo>
                  <a:pt x="550926" y="3320289"/>
                  <a:pt x="585851" y="3252979"/>
                  <a:pt x="608838" y="3158745"/>
                </a:cubicBezTo>
                <a:cubicBezTo>
                  <a:pt x="658495" y="3074798"/>
                  <a:pt x="674497" y="2991612"/>
                  <a:pt x="723392" y="2921128"/>
                </a:cubicBezTo>
                <a:cubicBezTo>
                  <a:pt x="674116" y="2844928"/>
                  <a:pt x="740918" y="2833752"/>
                  <a:pt x="718820" y="2801240"/>
                </a:cubicBezTo>
                <a:cubicBezTo>
                  <a:pt x="815848" y="2672843"/>
                  <a:pt x="786130" y="2438528"/>
                  <a:pt x="764667" y="2299844"/>
                </a:cubicBezTo>
                <a:cubicBezTo>
                  <a:pt x="732028" y="2202054"/>
                  <a:pt x="705866" y="2152651"/>
                  <a:pt x="634111" y="2110741"/>
                </a:cubicBezTo>
                <a:cubicBezTo>
                  <a:pt x="649732" y="2057401"/>
                  <a:pt x="597154" y="2011300"/>
                  <a:pt x="581025" y="2017523"/>
                </a:cubicBezTo>
                <a:cubicBezTo>
                  <a:pt x="590423" y="1912494"/>
                  <a:pt x="540766" y="1883157"/>
                  <a:pt x="528701" y="1841882"/>
                </a:cubicBezTo>
                <a:cubicBezTo>
                  <a:pt x="469265" y="1788669"/>
                  <a:pt x="606679" y="1780922"/>
                  <a:pt x="532130" y="1711834"/>
                </a:cubicBezTo>
                <a:cubicBezTo>
                  <a:pt x="553466" y="1610107"/>
                  <a:pt x="556133" y="1557910"/>
                  <a:pt x="535813" y="1513079"/>
                </a:cubicBezTo>
                <a:cubicBezTo>
                  <a:pt x="520319" y="1475868"/>
                  <a:pt x="599948" y="1400811"/>
                  <a:pt x="571500" y="1407034"/>
                </a:cubicBezTo>
                <a:cubicBezTo>
                  <a:pt x="572770" y="1350646"/>
                  <a:pt x="535686" y="1326770"/>
                  <a:pt x="514858" y="1309879"/>
                </a:cubicBezTo>
                <a:cubicBezTo>
                  <a:pt x="524383" y="1286638"/>
                  <a:pt x="584200" y="1243331"/>
                  <a:pt x="590931" y="1230250"/>
                </a:cubicBezTo>
                <a:cubicBezTo>
                  <a:pt x="598170" y="1172465"/>
                  <a:pt x="524383" y="1159638"/>
                  <a:pt x="579374" y="1100329"/>
                </a:cubicBezTo>
                <a:cubicBezTo>
                  <a:pt x="541274" y="1030098"/>
                  <a:pt x="511175" y="1020700"/>
                  <a:pt x="524002" y="969646"/>
                </a:cubicBezTo>
                <a:cubicBezTo>
                  <a:pt x="416687" y="569088"/>
                  <a:pt x="523367" y="697993"/>
                  <a:pt x="565404" y="482982"/>
                </a:cubicBezTo>
                <a:cubicBezTo>
                  <a:pt x="622173" y="322581"/>
                  <a:pt x="547878" y="357379"/>
                  <a:pt x="532384" y="246889"/>
                </a:cubicBezTo>
                <a:cubicBezTo>
                  <a:pt x="553847" y="33401"/>
                  <a:pt x="456946" y="66675"/>
                  <a:pt x="585724" y="15367"/>
                </a:cubicBezTo>
                <a:cubicBezTo>
                  <a:pt x="2395220" y="33909"/>
                  <a:pt x="4303522" y="28194"/>
                  <a:pt x="6029960" y="17907"/>
                </a:cubicBezTo>
                <a:cubicBezTo>
                  <a:pt x="6192774" y="46482"/>
                  <a:pt x="6395974" y="0"/>
                  <a:pt x="6407531" y="36449"/>
                </a:cubicBezTo>
                <a:cubicBezTo>
                  <a:pt x="6414389" y="215011"/>
                  <a:pt x="6407023" y="413004"/>
                  <a:pt x="6406896" y="626110"/>
                </a:cubicBezTo>
                <a:cubicBezTo>
                  <a:pt x="6405626" y="1658239"/>
                  <a:pt x="6416421" y="2760345"/>
                  <a:pt x="6407785" y="3752723"/>
                </a:cubicBezTo>
                <a:cubicBezTo>
                  <a:pt x="6419342" y="4584446"/>
                  <a:pt x="6397371" y="5281041"/>
                  <a:pt x="6416294" y="6069076"/>
                </a:cubicBezTo>
                <a:close/>
              </a:path>
            </a:pathLst>
          </a:custGeom>
          <a:solidFill>
            <a:srgbClr val="5B2E4A"/>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7"/>
          <p:cNvSpPr/>
          <p:nvPr/>
        </p:nvSpPr>
        <p:spPr>
          <a:xfrm>
            <a:off x="6977556" y="-855843"/>
            <a:ext cx="12248975" cy="11634660"/>
          </a:xfrm>
          <a:custGeom>
            <a:avLst/>
            <a:gdLst/>
            <a:ahLst/>
            <a:cxnLst/>
            <a:rect l="l" t="t" r="r" b="b"/>
            <a:pathLst>
              <a:path w="6419342" h="6097397" extrusionOk="0">
                <a:moveTo>
                  <a:pt x="6416294" y="6069076"/>
                </a:moveTo>
                <a:cubicBezTo>
                  <a:pt x="6148324" y="6097397"/>
                  <a:pt x="5911723" y="6084316"/>
                  <a:pt x="5641340" y="6070346"/>
                </a:cubicBezTo>
                <a:cubicBezTo>
                  <a:pt x="4147947" y="6093968"/>
                  <a:pt x="2247011" y="6076442"/>
                  <a:pt x="664845" y="6074029"/>
                </a:cubicBezTo>
                <a:cubicBezTo>
                  <a:pt x="603504" y="6095620"/>
                  <a:pt x="627380" y="6024499"/>
                  <a:pt x="607695" y="5996559"/>
                </a:cubicBezTo>
                <a:cubicBezTo>
                  <a:pt x="553974" y="5947410"/>
                  <a:pt x="508254" y="5901309"/>
                  <a:pt x="485267" y="5839079"/>
                </a:cubicBezTo>
                <a:cubicBezTo>
                  <a:pt x="528955" y="5542915"/>
                  <a:pt x="592582" y="5645531"/>
                  <a:pt x="517398" y="5450840"/>
                </a:cubicBezTo>
                <a:cubicBezTo>
                  <a:pt x="568198" y="5359908"/>
                  <a:pt x="531114" y="5239004"/>
                  <a:pt x="477012" y="5195189"/>
                </a:cubicBezTo>
                <a:cubicBezTo>
                  <a:pt x="425069" y="5033772"/>
                  <a:pt x="465709" y="5138420"/>
                  <a:pt x="406654" y="5050028"/>
                </a:cubicBezTo>
                <a:cubicBezTo>
                  <a:pt x="328803" y="5023231"/>
                  <a:pt x="417068" y="4987798"/>
                  <a:pt x="381381" y="4967859"/>
                </a:cubicBezTo>
                <a:cubicBezTo>
                  <a:pt x="304673" y="4821682"/>
                  <a:pt x="247015" y="4761230"/>
                  <a:pt x="165481" y="4662043"/>
                </a:cubicBezTo>
                <a:cubicBezTo>
                  <a:pt x="113284" y="4629785"/>
                  <a:pt x="171831" y="4588510"/>
                  <a:pt x="146304" y="4566159"/>
                </a:cubicBezTo>
                <a:cubicBezTo>
                  <a:pt x="0" y="4473449"/>
                  <a:pt x="151130" y="4495928"/>
                  <a:pt x="124587" y="4430777"/>
                </a:cubicBezTo>
                <a:cubicBezTo>
                  <a:pt x="75057" y="4336035"/>
                  <a:pt x="143510" y="4247008"/>
                  <a:pt x="181229" y="4188461"/>
                </a:cubicBezTo>
                <a:cubicBezTo>
                  <a:pt x="287655" y="4070351"/>
                  <a:pt x="377952" y="3877184"/>
                  <a:pt x="353441" y="3840989"/>
                </a:cubicBezTo>
                <a:cubicBezTo>
                  <a:pt x="356489" y="3775456"/>
                  <a:pt x="444246" y="3738373"/>
                  <a:pt x="416433" y="3670300"/>
                </a:cubicBezTo>
                <a:cubicBezTo>
                  <a:pt x="440817" y="3625850"/>
                  <a:pt x="489839" y="3551429"/>
                  <a:pt x="543814" y="3502153"/>
                </a:cubicBezTo>
                <a:cubicBezTo>
                  <a:pt x="550926" y="3320289"/>
                  <a:pt x="585851" y="3252979"/>
                  <a:pt x="608838" y="3158745"/>
                </a:cubicBezTo>
                <a:cubicBezTo>
                  <a:pt x="658495" y="3074798"/>
                  <a:pt x="674497" y="2991612"/>
                  <a:pt x="723392" y="2921128"/>
                </a:cubicBezTo>
                <a:cubicBezTo>
                  <a:pt x="674116" y="2844928"/>
                  <a:pt x="740918" y="2833752"/>
                  <a:pt x="718820" y="2801240"/>
                </a:cubicBezTo>
                <a:cubicBezTo>
                  <a:pt x="815848" y="2672843"/>
                  <a:pt x="786130" y="2438528"/>
                  <a:pt x="764667" y="2299844"/>
                </a:cubicBezTo>
                <a:cubicBezTo>
                  <a:pt x="732028" y="2202054"/>
                  <a:pt x="705866" y="2152651"/>
                  <a:pt x="634111" y="2110741"/>
                </a:cubicBezTo>
                <a:cubicBezTo>
                  <a:pt x="649732" y="2057401"/>
                  <a:pt x="597154" y="2011300"/>
                  <a:pt x="581025" y="2017523"/>
                </a:cubicBezTo>
                <a:cubicBezTo>
                  <a:pt x="590423" y="1912494"/>
                  <a:pt x="540766" y="1883157"/>
                  <a:pt x="528701" y="1841882"/>
                </a:cubicBezTo>
                <a:cubicBezTo>
                  <a:pt x="469265" y="1788669"/>
                  <a:pt x="606679" y="1780922"/>
                  <a:pt x="532130" y="1711834"/>
                </a:cubicBezTo>
                <a:cubicBezTo>
                  <a:pt x="553466" y="1610107"/>
                  <a:pt x="556133" y="1557910"/>
                  <a:pt x="535813" y="1513079"/>
                </a:cubicBezTo>
                <a:cubicBezTo>
                  <a:pt x="520319" y="1475868"/>
                  <a:pt x="599948" y="1400811"/>
                  <a:pt x="571500" y="1407034"/>
                </a:cubicBezTo>
                <a:cubicBezTo>
                  <a:pt x="572770" y="1350646"/>
                  <a:pt x="535686" y="1326770"/>
                  <a:pt x="514858" y="1309879"/>
                </a:cubicBezTo>
                <a:cubicBezTo>
                  <a:pt x="524383" y="1286638"/>
                  <a:pt x="584200" y="1243331"/>
                  <a:pt x="590931" y="1230250"/>
                </a:cubicBezTo>
                <a:cubicBezTo>
                  <a:pt x="598170" y="1172465"/>
                  <a:pt x="524383" y="1159638"/>
                  <a:pt x="579374" y="1100329"/>
                </a:cubicBezTo>
                <a:cubicBezTo>
                  <a:pt x="541274" y="1030098"/>
                  <a:pt x="511175" y="1020700"/>
                  <a:pt x="524002" y="969646"/>
                </a:cubicBezTo>
                <a:cubicBezTo>
                  <a:pt x="416687" y="569088"/>
                  <a:pt x="523367" y="697993"/>
                  <a:pt x="565404" y="482982"/>
                </a:cubicBezTo>
                <a:cubicBezTo>
                  <a:pt x="622173" y="322581"/>
                  <a:pt x="547878" y="357379"/>
                  <a:pt x="532384" y="246889"/>
                </a:cubicBezTo>
                <a:cubicBezTo>
                  <a:pt x="553847" y="33401"/>
                  <a:pt x="456946" y="66675"/>
                  <a:pt x="585724" y="15367"/>
                </a:cubicBezTo>
                <a:cubicBezTo>
                  <a:pt x="2395220" y="33909"/>
                  <a:pt x="4303522" y="28194"/>
                  <a:pt x="6029960" y="17907"/>
                </a:cubicBezTo>
                <a:cubicBezTo>
                  <a:pt x="6192774" y="46482"/>
                  <a:pt x="6395974" y="0"/>
                  <a:pt x="6407531" y="36449"/>
                </a:cubicBezTo>
                <a:cubicBezTo>
                  <a:pt x="6414389" y="215011"/>
                  <a:pt x="6407023" y="413004"/>
                  <a:pt x="6406896" y="626110"/>
                </a:cubicBezTo>
                <a:cubicBezTo>
                  <a:pt x="6405626" y="1658239"/>
                  <a:pt x="6416421" y="2760345"/>
                  <a:pt x="6407785" y="3752723"/>
                </a:cubicBezTo>
                <a:cubicBezTo>
                  <a:pt x="6419342" y="4584446"/>
                  <a:pt x="6397371" y="5281041"/>
                  <a:pt x="6416294" y="6069076"/>
                </a:cubicBezTo>
                <a:close/>
              </a:path>
            </a:pathLst>
          </a:custGeom>
          <a:blipFill rotWithShape="1">
            <a:blip r:embed="rId5">
              <a:alphaModFix/>
            </a:blip>
            <a:stretch>
              <a:fillRect l="-22412" r="-24914" b="-2428"/>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B2E4A"/>
        </a:solidFill>
        <a:effectLst/>
      </p:bgPr>
    </p:bg>
    <p:spTree>
      <p:nvGrpSpPr>
        <p:cNvPr id="1" name="Shape 226"/>
        <p:cNvGrpSpPr/>
        <p:nvPr/>
      </p:nvGrpSpPr>
      <p:grpSpPr>
        <a:xfrm>
          <a:off x="0" y="0"/>
          <a:ext cx="0" cy="0"/>
          <a:chOff x="0" y="0"/>
          <a:chExt cx="0" cy="0"/>
        </a:xfrm>
      </p:grpSpPr>
      <p:sp>
        <p:nvSpPr>
          <p:cNvPr id="227" name="Google Shape;227;p8"/>
          <p:cNvSpPr/>
          <p:nvPr/>
        </p:nvSpPr>
        <p:spPr>
          <a:xfrm>
            <a:off x="13284196" y="-715178"/>
            <a:ext cx="17733281" cy="11726102"/>
          </a:xfrm>
          <a:custGeom>
            <a:avLst/>
            <a:gdLst/>
            <a:ahLst/>
            <a:cxnLst/>
            <a:rect l="l" t="t" r="r" b="b"/>
            <a:pathLst>
              <a:path w="6437884" h="4257040" extrusionOk="0">
                <a:moveTo>
                  <a:pt x="6341491" y="4226433"/>
                </a:moveTo>
                <a:cubicBezTo>
                  <a:pt x="4280281" y="4234307"/>
                  <a:pt x="2233295" y="4225925"/>
                  <a:pt x="93726" y="4234434"/>
                </a:cubicBezTo>
                <a:cubicBezTo>
                  <a:pt x="61976" y="4223893"/>
                  <a:pt x="79883" y="4181729"/>
                  <a:pt x="73787" y="4144518"/>
                </a:cubicBezTo>
                <a:cubicBezTo>
                  <a:pt x="58674" y="4096766"/>
                  <a:pt x="0" y="4066413"/>
                  <a:pt x="84455" y="3977005"/>
                </a:cubicBezTo>
                <a:cubicBezTo>
                  <a:pt x="103759" y="3930650"/>
                  <a:pt x="120269" y="3876040"/>
                  <a:pt x="135001" y="3832352"/>
                </a:cubicBezTo>
                <a:cubicBezTo>
                  <a:pt x="199009" y="3782060"/>
                  <a:pt x="241046" y="3726561"/>
                  <a:pt x="303403" y="3660521"/>
                </a:cubicBezTo>
                <a:cubicBezTo>
                  <a:pt x="375158" y="3572129"/>
                  <a:pt x="324104" y="3492500"/>
                  <a:pt x="437642" y="3440049"/>
                </a:cubicBezTo>
                <a:cubicBezTo>
                  <a:pt x="421513" y="3404235"/>
                  <a:pt x="463931" y="3368803"/>
                  <a:pt x="443357" y="3323336"/>
                </a:cubicBezTo>
                <a:cubicBezTo>
                  <a:pt x="448564" y="3239008"/>
                  <a:pt x="446532" y="3244215"/>
                  <a:pt x="542036" y="3139313"/>
                </a:cubicBezTo>
                <a:cubicBezTo>
                  <a:pt x="552704" y="3089529"/>
                  <a:pt x="490728" y="3042285"/>
                  <a:pt x="618490" y="2959862"/>
                </a:cubicBezTo>
                <a:cubicBezTo>
                  <a:pt x="631444" y="2894965"/>
                  <a:pt x="651891" y="2868041"/>
                  <a:pt x="717296" y="2816606"/>
                </a:cubicBezTo>
                <a:cubicBezTo>
                  <a:pt x="760095" y="2811526"/>
                  <a:pt x="705993" y="2703703"/>
                  <a:pt x="768477" y="2618105"/>
                </a:cubicBezTo>
                <a:cubicBezTo>
                  <a:pt x="788924" y="2583307"/>
                  <a:pt x="731647" y="2538984"/>
                  <a:pt x="805815" y="2425954"/>
                </a:cubicBezTo>
                <a:cubicBezTo>
                  <a:pt x="828167" y="2378202"/>
                  <a:pt x="826262" y="2341753"/>
                  <a:pt x="830199" y="2276602"/>
                </a:cubicBezTo>
                <a:cubicBezTo>
                  <a:pt x="892810" y="2216277"/>
                  <a:pt x="930021" y="2166239"/>
                  <a:pt x="939419" y="2060575"/>
                </a:cubicBezTo>
                <a:cubicBezTo>
                  <a:pt x="995426" y="1975866"/>
                  <a:pt x="1038860" y="1964182"/>
                  <a:pt x="990346" y="1833245"/>
                </a:cubicBezTo>
                <a:cubicBezTo>
                  <a:pt x="1048893" y="1747012"/>
                  <a:pt x="1075944" y="1582674"/>
                  <a:pt x="1133094" y="1484757"/>
                </a:cubicBezTo>
                <a:cubicBezTo>
                  <a:pt x="1107313" y="1420749"/>
                  <a:pt x="1137666" y="1331595"/>
                  <a:pt x="1097915" y="1262126"/>
                </a:cubicBezTo>
                <a:cubicBezTo>
                  <a:pt x="1152017" y="1137285"/>
                  <a:pt x="1106678" y="1185418"/>
                  <a:pt x="1083310" y="985647"/>
                </a:cubicBezTo>
                <a:cubicBezTo>
                  <a:pt x="1082167" y="963549"/>
                  <a:pt x="1056386" y="939292"/>
                  <a:pt x="1024890" y="914908"/>
                </a:cubicBezTo>
                <a:cubicBezTo>
                  <a:pt x="1037971" y="909828"/>
                  <a:pt x="1042289" y="837819"/>
                  <a:pt x="997966" y="824738"/>
                </a:cubicBezTo>
                <a:cubicBezTo>
                  <a:pt x="889762" y="775462"/>
                  <a:pt x="898525" y="645160"/>
                  <a:pt x="794512" y="570230"/>
                </a:cubicBezTo>
                <a:cubicBezTo>
                  <a:pt x="823976" y="457327"/>
                  <a:pt x="732790" y="389001"/>
                  <a:pt x="688467" y="295021"/>
                </a:cubicBezTo>
                <a:cubicBezTo>
                  <a:pt x="660527" y="270637"/>
                  <a:pt x="726694" y="269367"/>
                  <a:pt x="731393" y="248666"/>
                </a:cubicBezTo>
                <a:cubicBezTo>
                  <a:pt x="734568" y="241046"/>
                  <a:pt x="756920" y="170688"/>
                  <a:pt x="738759" y="154051"/>
                </a:cubicBezTo>
                <a:cubicBezTo>
                  <a:pt x="703199" y="134239"/>
                  <a:pt x="730504" y="110744"/>
                  <a:pt x="739902" y="77724"/>
                </a:cubicBezTo>
                <a:cubicBezTo>
                  <a:pt x="748411" y="61595"/>
                  <a:pt x="697992" y="2794"/>
                  <a:pt x="775589" y="25781"/>
                </a:cubicBezTo>
                <a:cubicBezTo>
                  <a:pt x="2374773" y="16129"/>
                  <a:pt x="3964559" y="29464"/>
                  <a:pt x="5604891" y="21336"/>
                </a:cubicBezTo>
                <a:cubicBezTo>
                  <a:pt x="5854573" y="38608"/>
                  <a:pt x="6136005" y="0"/>
                  <a:pt x="6383401" y="33782"/>
                </a:cubicBezTo>
                <a:cubicBezTo>
                  <a:pt x="6383909" y="571754"/>
                  <a:pt x="6385306" y="1170305"/>
                  <a:pt x="6384544" y="1710944"/>
                </a:cubicBezTo>
                <a:cubicBezTo>
                  <a:pt x="6386703" y="2484501"/>
                  <a:pt x="6379464" y="3261995"/>
                  <a:pt x="6388608" y="4038473"/>
                </a:cubicBezTo>
                <a:cubicBezTo>
                  <a:pt x="6357747" y="4044061"/>
                  <a:pt x="6437884" y="4257040"/>
                  <a:pt x="6341491" y="4226433"/>
                </a:cubicBezTo>
                <a:close/>
              </a:path>
            </a:pathLst>
          </a:custGeom>
          <a:blipFill rotWithShape="1">
            <a:blip r:embed="rId3">
              <a:alphaModFix/>
            </a:blip>
            <a:stretch>
              <a:fillRect l="-9079" r="-9079"/>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8"/>
          <p:cNvSpPr/>
          <p:nvPr/>
        </p:nvSpPr>
        <p:spPr>
          <a:xfrm>
            <a:off x="-8798541" y="-538597"/>
            <a:ext cx="14232488" cy="11115473"/>
          </a:xfrm>
          <a:custGeom>
            <a:avLst/>
            <a:gdLst/>
            <a:ahLst/>
            <a:cxnLst/>
            <a:rect l="l" t="t" r="r" b="b"/>
            <a:pathLst>
              <a:path w="7579741" h="5919724" extrusionOk="0">
                <a:moveTo>
                  <a:pt x="7563231" y="542290"/>
                </a:moveTo>
                <a:cubicBezTo>
                  <a:pt x="7547864" y="557530"/>
                  <a:pt x="7490206" y="686562"/>
                  <a:pt x="7507224" y="715264"/>
                </a:cubicBezTo>
                <a:cubicBezTo>
                  <a:pt x="7525639" y="709803"/>
                  <a:pt x="7436739" y="790321"/>
                  <a:pt x="7482586" y="888111"/>
                </a:cubicBezTo>
                <a:cubicBezTo>
                  <a:pt x="7469505" y="906018"/>
                  <a:pt x="7553833" y="924179"/>
                  <a:pt x="7546848" y="962025"/>
                </a:cubicBezTo>
                <a:cubicBezTo>
                  <a:pt x="7534529" y="981202"/>
                  <a:pt x="7489825" y="974979"/>
                  <a:pt x="7525639" y="1001014"/>
                </a:cubicBezTo>
                <a:cubicBezTo>
                  <a:pt x="7533132" y="1085469"/>
                  <a:pt x="7579233" y="1117346"/>
                  <a:pt x="7428357" y="1351280"/>
                </a:cubicBezTo>
                <a:cubicBezTo>
                  <a:pt x="7398639" y="1347343"/>
                  <a:pt x="7317740" y="1604645"/>
                  <a:pt x="7205979" y="1797050"/>
                </a:cubicBezTo>
                <a:cubicBezTo>
                  <a:pt x="7222108" y="1833372"/>
                  <a:pt x="7240015" y="1850009"/>
                  <a:pt x="7202296" y="1916684"/>
                </a:cubicBezTo>
                <a:cubicBezTo>
                  <a:pt x="7208900" y="1933448"/>
                  <a:pt x="7273035" y="1963420"/>
                  <a:pt x="7239634" y="2007743"/>
                </a:cubicBezTo>
                <a:cubicBezTo>
                  <a:pt x="7204201" y="2091436"/>
                  <a:pt x="7205852" y="2286381"/>
                  <a:pt x="7250048" y="2317750"/>
                </a:cubicBezTo>
                <a:cubicBezTo>
                  <a:pt x="7275576" y="2308987"/>
                  <a:pt x="7186167" y="2474976"/>
                  <a:pt x="7233031" y="2483866"/>
                </a:cubicBezTo>
                <a:cubicBezTo>
                  <a:pt x="7217790" y="2541143"/>
                  <a:pt x="7278496" y="2574417"/>
                  <a:pt x="7147940" y="2695575"/>
                </a:cubicBezTo>
                <a:cubicBezTo>
                  <a:pt x="7045959" y="2756535"/>
                  <a:pt x="7168641" y="2805176"/>
                  <a:pt x="7069073" y="2892044"/>
                </a:cubicBezTo>
                <a:cubicBezTo>
                  <a:pt x="7109587" y="2925826"/>
                  <a:pt x="7008621" y="2948432"/>
                  <a:pt x="7081139" y="3107690"/>
                </a:cubicBezTo>
                <a:cubicBezTo>
                  <a:pt x="7090664" y="3117088"/>
                  <a:pt x="7034657" y="3165983"/>
                  <a:pt x="7017766" y="3207639"/>
                </a:cubicBezTo>
                <a:cubicBezTo>
                  <a:pt x="7063232" y="3257296"/>
                  <a:pt x="7012940" y="3253994"/>
                  <a:pt x="6997446" y="3340354"/>
                </a:cubicBezTo>
                <a:cubicBezTo>
                  <a:pt x="6914515" y="3405251"/>
                  <a:pt x="6917309" y="3435350"/>
                  <a:pt x="6838696" y="3533013"/>
                </a:cubicBezTo>
                <a:cubicBezTo>
                  <a:pt x="6861556" y="3525774"/>
                  <a:pt x="6889496" y="3574161"/>
                  <a:pt x="6822313" y="3687572"/>
                </a:cubicBezTo>
                <a:cubicBezTo>
                  <a:pt x="6817867" y="3707257"/>
                  <a:pt x="6727190" y="3726307"/>
                  <a:pt x="6704838" y="3771265"/>
                </a:cubicBezTo>
                <a:cubicBezTo>
                  <a:pt x="6674739" y="3791585"/>
                  <a:pt x="6736079" y="3823716"/>
                  <a:pt x="6667881" y="3824732"/>
                </a:cubicBezTo>
                <a:cubicBezTo>
                  <a:pt x="6676516" y="3870960"/>
                  <a:pt x="6621398" y="3859911"/>
                  <a:pt x="6607683" y="3879977"/>
                </a:cubicBezTo>
                <a:cubicBezTo>
                  <a:pt x="6650990" y="3906901"/>
                  <a:pt x="6618478" y="3901313"/>
                  <a:pt x="6653657" y="3916553"/>
                </a:cubicBezTo>
                <a:cubicBezTo>
                  <a:pt x="6651371" y="3988689"/>
                  <a:pt x="6546469" y="4092829"/>
                  <a:pt x="6552819" y="4182491"/>
                </a:cubicBezTo>
                <a:cubicBezTo>
                  <a:pt x="6516370" y="4270502"/>
                  <a:pt x="6542785" y="4306443"/>
                  <a:pt x="6490208" y="4402836"/>
                </a:cubicBezTo>
                <a:cubicBezTo>
                  <a:pt x="6527419" y="4414266"/>
                  <a:pt x="6500748" y="4427982"/>
                  <a:pt x="6457696" y="4505960"/>
                </a:cubicBezTo>
                <a:cubicBezTo>
                  <a:pt x="6503289" y="4531741"/>
                  <a:pt x="6486271" y="4590542"/>
                  <a:pt x="6438519" y="4659376"/>
                </a:cubicBezTo>
                <a:cubicBezTo>
                  <a:pt x="6519417" y="4706620"/>
                  <a:pt x="6472682" y="4854575"/>
                  <a:pt x="6428232" y="4913630"/>
                </a:cubicBezTo>
                <a:cubicBezTo>
                  <a:pt x="6441440" y="4962525"/>
                  <a:pt x="6419596" y="5014341"/>
                  <a:pt x="6364732" y="5057902"/>
                </a:cubicBezTo>
                <a:cubicBezTo>
                  <a:pt x="6326251" y="5158740"/>
                  <a:pt x="6311772" y="5242179"/>
                  <a:pt x="6153531" y="5344667"/>
                </a:cubicBezTo>
                <a:cubicBezTo>
                  <a:pt x="6108953" y="5423534"/>
                  <a:pt x="6112764" y="5474842"/>
                  <a:pt x="6025007" y="5580126"/>
                </a:cubicBezTo>
                <a:cubicBezTo>
                  <a:pt x="5990082" y="5617336"/>
                  <a:pt x="5948298" y="5575808"/>
                  <a:pt x="5956046" y="5642229"/>
                </a:cubicBezTo>
                <a:cubicBezTo>
                  <a:pt x="5906770" y="5660898"/>
                  <a:pt x="5970270" y="5719572"/>
                  <a:pt x="5856605" y="5769483"/>
                </a:cubicBezTo>
                <a:cubicBezTo>
                  <a:pt x="5875401" y="5829681"/>
                  <a:pt x="5926582" y="5859272"/>
                  <a:pt x="5715762" y="5839333"/>
                </a:cubicBezTo>
                <a:cubicBezTo>
                  <a:pt x="4322445" y="5836539"/>
                  <a:pt x="2963291" y="5847588"/>
                  <a:pt x="1505204" y="5835142"/>
                </a:cubicBezTo>
                <a:cubicBezTo>
                  <a:pt x="1422400" y="5827522"/>
                  <a:pt x="1221740" y="5919724"/>
                  <a:pt x="1265555" y="5732399"/>
                </a:cubicBezTo>
                <a:cubicBezTo>
                  <a:pt x="1276477" y="4087495"/>
                  <a:pt x="1248029" y="2400427"/>
                  <a:pt x="1253236" y="760476"/>
                </a:cubicBezTo>
                <a:cubicBezTo>
                  <a:pt x="1408430" y="0"/>
                  <a:pt x="0" y="249174"/>
                  <a:pt x="6352667" y="210693"/>
                </a:cubicBezTo>
                <a:cubicBezTo>
                  <a:pt x="6709537" y="218821"/>
                  <a:pt x="7224776" y="185928"/>
                  <a:pt x="7545070" y="221488"/>
                </a:cubicBezTo>
                <a:cubicBezTo>
                  <a:pt x="7579741" y="234569"/>
                  <a:pt x="7569835" y="514604"/>
                  <a:pt x="7563231" y="542290"/>
                </a:cubicBezTo>
                <a:close/>
              </a:path>
            </a:pathLst>
          </a:custGeom>
          <a:blipFill rotWithShape="1">
            <a:blip r:embed="rId4">
              <a:alphaModFix/>
            </a:blip>
            <a:stretch>
              <a:fillRect r="-33725"/>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8"/>
          <p:cNvSpPr txBox="1"/>
          <p:nvPr/>
        </p:nvSpPr>
        <p:spPr>
          <a:xfrm>
            <a:off x="3183601" y="4614844"/>
            <a:ext cx="12339898" cy="1315617"/>
          </a:xfrm>
          <a:prstGeom prst="rect">
            <a:avLst/>
          </a:prstGeom>
          <a:noFill/>
          <a:ln>
            <a:noFill/>
          </a:ln>
        </p:spPr>
        <p:txBody>
          <a:bodyPr spcFirstLastPara="1" wrap="square" lIns="0" tIns="0" rIns="0" bIns="0" anchor="t" anchorCtr="0">
            <a:spAutoFit/>
          </a:bodyPr>
          <a:lstStyle/>
          <a:p>
            <a:pPr marL="0" marR="0" lvl="0" indent="0" algn="ctr" rtl="0">
              <a:lnSpc>
                <a:spcPct val="114001"/>
              </a:lnSpc>
              <a:spcBef>
                <a:spcPts val="0"/>
              </a:spcBef>
              <a:spcAft>
                <a:spcPts val="0"/>
              </a:spcAft>
              <a:buNone/>
            </a:pPr>
            <a:r>
              <a:rPr lang="en-US" sz="7499" b="0" i="0" u="none" strike="noStrike" cap="none">
                <a:solidFill>
                  <a:srgbClr val="FEFBEE"/>
                </a:solidFill>
                <a:latin typeface="Montserrat"/>
                <a:ea typeface="Montserrat"/>
                <a:cs typeface="Montserrat"/>
                <a:sym typeface="Montserrat"/>
              </a:rPr>
              <a:t>Accommodation </a:t>
            </a:r>
            <a:endParaRPr/>
          </a:p>
        </p:txBody>
      </p:sp>
      <p:sp>
        <p:nvSpPr>
          <p:cNvPr id="230" name="Google Shape;230;p8"/>
          <p:cNvSpPr/>
          <p:nvPr/>
        </p:nvSpPr>
        <p:spPr>
          <a:xfrm>
            <a:off x="9887896" y="6477136"/>
            <a:ext cx="4916428" cy="4636577"/>
          </a:xfrm>
          <a:custGeom>
            <a:avLst/>
            <a:gdLst/>
            <a:ahLst/>
            <a:cxnLst/>
            <a:rect l="l" t="t" r="r" b="b"/>
            <a:pathLst>
              <a:path w="4916428" h="4636577" extrusionOk="0">
                <a:moveTo>
                  <a:pt x="0" y="0"/>
                </a:moveTo>
                <a:lnTo>
                  <a:pt x="4916428" y="0"/>
                </a:lnTo>
                <a:lnTo>
                  <a:pt x="4916428" y="4636577"/>
                </a:lnTo>
                <a:lnTo>
                  <a:pt x="0" y="4636577"/>
                </a:lnTo>
                <a:lnTo>
                  <a:pt x="0" y="0"/>
                </a:lnTo>
                <a:close/>
              </a:path>
            </a:pathLst>
          </a:custGeom>
          <a:blipFill rotWithShape="1">
            <a:blip r:embed="rId5">
              <a:alphaModFix amt="7999"/>
            </a:blip>
            <a:stretch>
              <a:fillRect/>
            </a:stretch>
          </a:blipFill>
          <a:ln>
            <a:noFill/>
          </a:ln>
        </p:spPr>
        <p:txBody>
          <a:bodyPr/>
          <a:lstStyle/>
          <a:p>
            <a:endParaRPr lang="en-US"/>
          </a:p>
        </p:txBody>
      </p:sp>
      <p:sp>
        <p:nvSpPr>
          <p:cNvPr id="231" name="Google Shape;231;p8"/>
          <p:cNvSpPr/>
          <p:nvPr/>
        </p:nvSpPr>
        <p:spPr>
          <a:xfrm rot="350332">
            <a:off x="5406931" y="-920620"/>
            <a:ext cx="5137842" cy="4131325"/>
          </a:xfrm>
          <a:custGeom>
            <a:avLst/>
            <a:gdLst/>
            <a:ahLst/>
            <a:cxnLst/>
            <a:rect l="l" t="t" r="r" b="b"/>
            <a:pathLst>
              <a:path w="5137842" h="4131325" extrusionOk="0">
                <a:moveTo>
                  <a:pt x="0" y="0"/>
                </a:moveTo>
                <a:lnTo>
                  <a:pt x="5137842" y="0"/>
                </a:lnTo>
                <a:lnTo>
                  <a:pt x="5137842" y="4131324"/>
                </a:lnTo>
                <a:lnTo>
                  <a:pt x="0" y="4131324"/>
                </a:lnTo>
                <a:lnTo>
                  <a:pt x="0" y="0"/>
                </a:lnTo>
                <a:close/>
              </a:path>
            </a:pathLst>
          </a:custGeom>
          <a:blipFill rotWithShape="1">
            <a:blip r:embed="rId6">
              <a:alphaModFix amt="7999"/>
            </a:blip>
            <a:stretch>
              <a:fillRect/>
            </a:stretch>
          </a:blipFill>
          <a:ln>
            <a:noFill/>
          </a:ln>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9"/>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149" b="-9150"/>
            </a:stretch>
          </a:blipFill>
          <a:ln>
            <a:noFill/>
          </a:ln>
        </p:spPr>
        <p:txBody>
          <a:bodyPr/>
          <a:lstStyle/>
          <a:p>
            <a:endParaRPr lang="en-US"/>
          </a:p>
        </p:txBody>
      </p:sp>
      <p:grpSp>
        <p:nvGrpSpPr>
          <p:cNvPr id="237" name="Google Shape;237;p9"/>
          <p:cNvGrpSpPr/>
          <p:nvPr/>
        </p:nvGrpSpPr>
        <p:grpSpPr>
          <a:xfrm>
            <a:off x="7272269" y="581489"/>
            <a:ext cx="3526171" cy="4035050"/>
            <a:chOff x="-309880" y="-309880"/>
            <a:chExt cx="6969760" cy="7975600"/>
          </a:xfrm>
        </p:grpSpPr>
        <p:sp>
          <p:nvSpPr>
            <p:cNvPr id="238" name="Google Shape;238;p9"/>
            <p:cNvSpPr/>
            <p:nvPr/>
          </p:nvSpPr>
          <p:spPr>
            <a:xfrm>
              <a:off x="-309880" y="-309880"/>
              <a:ext cx="6969760" cy="7975600"/>
            </a:xfrm>
            <a:custGeom>
              <a:avLst/>
              <a:gdLst/>
              <a:ahLst/>
              <a:cxnLst/>
              <a:rect l="l" t="t" r="r" b="b"/>
              <a:pathLst>
                <a:path w="6969760" h="7975600" extrusionOk="0">
                  <a:moveTo>
                    <a:pt x="1239520" y="1239520"/>
                  </a:moveTo>
                  <a:cubicBezTo>
                    <a:pt x="0" y="2479040"/>
                    <a:pt x="0" y="4489450"/>
                    <a:pt x="1239520" y="5730240"/>
                  </a:cubicBezTo>
                  <a:lnTo>
                    <a:pt x="3484880" y="7975600"/>
                  </a:lnTo>
                  <a:lnTo>
                    <a:pt x="5730240" y="5730240"/>
                  </a:lnTo>
                  <a:cubicBezTo>
                    <a:pt x="6969760" y="4490720"/>
                    <a:pt x="6969760" y="2480310"/>
                    <a:pt x="5730240" y="1239520"/>
                  </a:cubicBezTo>
                  <a:cubicBezTo>
                    <a:pt x="4489450" y="0"/>
                    <a:pt x="2480310" y="0"/>
                    <a:pt x="1239520" y="1239520"/>
                  </a:cubicBezTo>
                  <a:close/>
                </a:path>
              </a:pathLst>
            </a:custGeom>
            <a:solidFill>
              <a:srgbClr val="FEFB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9"/>
            <p:cNvSpPr/>
            <p:nvPr/>
          </p:nvSpPr>
          <p:spPr>
            <a:xfrm>
              <a:off x="246063" y="380308"/>
              <a:ext cx="5895974" cy="5627483"/>
            </a:xfrm>
            <a:custGeom>
              <a:avLst/>
              <a:gdLst/>
              <a:ahLst/>
              <a:cxnLst/>
              <a:rect l="l" t="t" r="r" b="b"/>
              <a:pathLst>
                <a:path w="5895974" h="5627483" extrusionOk="0">
                  <a:moveTo>
                    <a:pt x="2947987" y="4502"/>
                  </a:moveTo>
                  <a:cubicBezTo>
                    <a:pt x="1941349" y="0"/>
                    <a:pt x="1009246" y="534451"/>
                    <a:pt x="504623" y="1405483"/>
                  </a:cubicBezTo>
                  <a:cubicBezTo>
                    <a:pt x="0" y="2276514"/>
                    <a:pt x="0" y="3350970"/>
                    <a:pt x="504623" y="4222001"/>
                  </a:cubicBezTo>
                  <a:cubicBezTo>
                    <a:pt x="1009246" y="5093032"/>
                    <a:pt x="1941349" y="5627483"/>
                    <a:pt x="2947987" y="5622982"/>
                  </a:cubicBezTo>
                  <a:cubicBezTo>
                    <a:pt x="3954625" y="5627483"/>
                    <a:pt x="4886728" y="5093032"/>
                    <a:pt x="5391351" y="4222001"/>
                  </a:cubicBezTo>
                  <a:cubicBezTo>
                    <a:pt x="5895974" y="3350970"/>
                    <a:pt x="5895974" y="2276514"/>
                    <a:pt x="5391351" y="1405483"/>
                  </a:cubicBezTo>
                  <a:cubicBezTo>
                    <a:pt x="4886728" y="534451"/>
                    <a:pt x="3954625" y="0"/>
                    <a:pt x="2947987" y="4502"/>
                  </a:cubicBezTo>
                  <a:close/>
                </a:path>
              </a:pathLst>
            </a:custGeom>
            <a:blipFill rotWithShape="1">
              <a:blip r:embed="rId4">
                <a:alphaModFix/>
              </a:blip>
              <a:stretch>
                <a:fillRect l="-48855" r="-471"/>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 name="Google Shape;240;p9"/>
          <p:cNvGrpSpPr/>
          <p:nvPr/>
        </p:nvGrpSpPr>
        <p:grpSpPr>
          <a:xfrm>
            <a:off x="12618501" y="507100"/>
            <a:ext cx="3526171" cy="4035050"/>
            <a:chOff x="-309880" y="-309880"/>
            <a:chExt cx="6969760" cy="7975600"/>
          </a:xfrm>
        </p:grpSpPr>
        <p:sp>
          <p:nvSpPr>
            <p:cNvPr id="241" name="Google Shape;241;p9"/>
            <p:cNvSpPr/>
            <p:nvPr/>
          </p:nvSpPr>
          <p:spPr>
            <a:xfrm>
              <a:off x="-309880" y="-309880"/>
              <a:ext cx="6969760" cy="7975600"/>
            </a:xfrm>
            <a:custGeom>
              <a:avLst/>
              <a:gdLst/>
              <a:ahLst/>
              <a:cxnLst/>
              <a:rect l="l" t="t" r="r" b="b"/>
              <a:pathLst>
                <a:path w="6969760" h="7975600" extrusionOk="0">
                  <a:moveTo>
                    <a:pt x="1239520" y="1239520"/>
                  </a:moveTo>
                  <a:cubicBezTo>
                    <a:pt x="0" y="2479040"/>
                    <a:pt x="0" y="4489450"/>
                    <a:pt x="1239520" y="5730240"/>
                  </a:cubicBezTo>
                  <a:lnTo>
                    <a:pt x="3484880" y="7975600"/>
                  </a:lnTo>
                  <a:lnTo>
                    <a:pt x="5730240" y="5730240"/>
                  </a:lnTo>
                  <a:cubicBezTo>
                    <a:pt x="6969760" y="4490720"/>
                    <a:pt x="6969760" y="2480310"/>
                    <a:pt x="5730240" y="1239520"/>
                  </a:cubicBezTo>
                  <a:cubicBezTo>
                    <a:pt x="4489450" y="0"/>
                    <a:pt x="2480310" y="0"/>
                    <a:pt x="1239520" y="1239520"/>
                  </a:cubicBezTo>
                  <a:close/>
                </a:path>
              </a:pathLst>
            </a:custGeom>
            <a:solidFill>
              <a:srgbClr val="FEFB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9"/>
            <p:cNvSpPr/>
            <p:nvPr/>
          </p:nvSpPr>
          <p:spPr>
            <a:xfrm>
              <a:off x="246063" y="380308"/>
              <a:ext cx="5895974" cy="5627483"/>
            </a:xfrm>
            <a:custGeom>
              <a:avLst/>
              <a:gdLst/>
              <a:ahLst/>
              <a:cxnLst/>
              <a:rect l="l" t="t" r="r" b="b"/>
              <a:pathLst>
                <a:path w="5895974" h="5627483" extrusionOk="0">
                  <a:moveTo>
                    <a:pt x="2947987" y="4502"/>
                  </a:moveTo>
                  <a:cubicBezTo>
                    <a:pt x="1941349" y="0"/>
                    <a:pt x="1009246" y="534451"/>
                    <a:pt x="504623" y="1405483"/>
                  </a:cubicBezTo>
                  <a:cubicBezTo>
                    <a:pt x="0" y="2276514"/>
                    <a:pt x="0" y="3350970"/>
                    <a:pt x="504623" y="4222001"/>
                  </a:cubicBezTo>
                  <a:cubicBezTo>
                    <a:pt x="1009246" y="5093032"/>
                    <a:pt x="1941349" y="5627483"/>
                    <a:pt x="2947987" y="5622982"/>
                  </a:cubicBezTo>
                  <a:cubicBezTo>
                    <a:pt x="3954625" y="5627483"/>
                    <a:pt x="4886728" y="5093032"/>
                    <a:pt x="5391351" y="4222001"/>
                  </a:cubicBezTo>
                  <a:cubicBezTo>
                    <a:pt x="5895974" y="3350970"/>
                    <a:pt x="5895974" y="2276514"/>
                    <a:pt x="5391351" y="1405483"/>
                  </a:cubicBezTo>
                  <a:cubicBezTo>
                    <a:pt x="4886728" y="534451"/>
                    <a:pt x="3954625" y="0"/>
                    <a:pt x="2947987" y="4502"/>
                  </a:cubicBezTo>
                  <a:close/>
                </a:path>
              </a:pathLst>
            </a:custGeom>
            <a:blipFill rotWithShape="1">
              <a:blip r:embed="rId5">
                <a:alphaModFix/>
              </a:blip>
              <a:stretch>
                <a:fillRect l="222" t="-49997" r="222"/>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9"/>
          <p:cNvGrpSpPr/>
          <p:nvPr/>
        </p:nvGrpSpPr>
        <p:grpSpPr>
          <a:xfrm>
            <a:off x="1862275" y="581489"/>
            <a:ext cx="3526171" cy="4035050"/>
            <a:chOff x="-309880" y="-309880"/>
            <a:chExt cx="6969760" cy="7975600"/>
          </a:xfrm>
        </p:grpSpPr>
        <p:sp>
          <p:nvSpPr>
            <p:cNvPr id="244" name="Google Shape;244;p9"/>
            <p:cNvSpPr/>
            <p:nvPr/>
          </p:nvSpPr>
          <p:spPr>
            <a:xfrm>
              <a:off x="-309880" y="-309880"/>
              <a:ext cx="6969760" cy="7975600"/>
            </a:xfrm>
            <a:custGeom>
              <a:avLst/>
              <a:gdLst/>
              <a:ahLst/>
              <a:cxnLst/>
              <a:rect l="l" t="t" r="r" b="b"/>
              <a:pathLst>
                <a:path w="6969760" h="7975600" extrusionOk="0">
                  <a:moveTo>
                    <a:pt x="1239520" y="1239520"/>
                  </a:moveTo>
                  <a:cubicBezTo>
                    <a:pt x="0" y="2479040"/>
                    <a:pt x="0" y="4489450"/>
                    <a:pt x="1239520" y="5730240"/>
                  </a:cubicBezTo>
                  <a:lnTo>
                    <a:pt x="3484880" y="7975600"/>
                  </a:lnTo>
                  <a:lnTo>
                    <a:pt x="5730240" y="5730240"/>
                  </a:lnTo>
                  <a:cubicBezTo>
                    <a:pt x="6969760" y="4490720"/>
                    <a:pt x="6969760" y="2480310"/>
                    <a:pt x="5730240" y="1239520"/>
                  </a:cubicBezTo>
                  <a:cubicBezTo>
                    <a:pt x="4489450" y="0"/>
                    <a:pt x="2480310" y="0"/>
                    <a:pt x="1239520" y="1239520"/>
                  </a:cubicBezTo>
                  <a:close/>
                </a:path>
              </a:pathLst>
            </a:custGeom>
            <a:solidFill>
              <a:srgbClr val="FEFB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9"/>
            <p:cNvSpPr/>
            <p:nvPr/>
          </p:nvSpPr>
          <p:spPr>
            <a:xfrm>
              <a:off x="246063" y="380308"/>
              <a:ext cx="5895974" cy="5627483"/>
            </a:xfrm>
            <a:custGeom>
              <a:avLst/>
              <a:gdLst/>
              <a:ahLst/>
              <a:cxnLst/>
              <a:rect l="l" t="t" r="r" b="b"/>
              <a:pathLst>
                <a:path w="5895974" h="5627483" extrusionOk="0">
                  <a:moveTo>
                    <a:pt x="2947987" y="4502"/>
                  </a:moveTo>
                  <a:cubicBezTo>
                    <a:pt x="1941349" y="0"/>
                    <a:pt x="1009246" y="534451"/>
                    <a:pt x="504623" y="1405483"/>
                  </a:cubicBezTo>
                  <a:cubicBezTo>
                    <a:pt x="0" y="2276514"/>
                    <a:pt x="0" y="3350970"/>
                    <a:pt x="504623" y="4222001"/>
                  </a:cubicBezTo>
                  <a:cubicBezTo>
                    <a:pt x="1009246" y="5093032"/>
                    <a:pt x="1941349" y="5627483"/>
                    <a:pt x="2947987" y="5622982"/>
                  </a:cubicBezTo>
                  <a:cubicBezTo>
                    <a:pt x="3954625" y="5627483"/>
                    <a:pt x="4886728" y="5093032"/>
                    <a:pt x="5391351" y="4222001"/>
                  </a:cubicBezTo>
                  <a:cubicBezTo>
                    <a:pt x="5895974" y="3350970"/>
                    <a:pt x="5895974" y="2276514"/>
                    <a:pt x="5391351" y="1405483"/>
                  </a:cubicBezTo>
                  <a:cubicBezTo>
                    <a:pt x="4886728" y="534451"/>
                    <a:pt x="3954625" y="0"/>
                    <a:pt x="2947987" y="4502"/>
                  </a:cubicBezTo>
                  <a:close/>
                </a:path>
              </a:pathLst>
            </a:custGeom>
            <a:blipFill rotWithShape="1">
              <a:blip r:embed="rId6">
                <a:alphaModFix/>
              </a:blip>
              <a:stretch>
                <a:fillRect l="222" t="-25045" r="222" b="-25045"/>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6" name="Google Shape;246;p9"/>
          <p:cNvSpPr/>
          <p:nvPr/>
        </p:nvSpPr>
        <p:spPr>
          <a:xfrm flipH="1">
            <a:off x="-295762" y="7878980"/>
            <a:ext cx="3484576" cy="3286228"/>
          </a:xfrm>
          <a:custGeom>
            <a:avLst/>
            <a:gdLst/>
            <a:ahLst/>
            <a:cxnLst/>
            <a:rect l="l" t="t" r="r" b="b"/>
            <a:pathLst>
              <a:path w="3484576" h="3286228" extrusionOk="0">
                <a:moveTo>
                  <a:pt x="3484576" y="0"/>
                </a:moveTo>
                <a:lnTo>
                  <a:pt x="0" y="0"/>
                </a:lnTo>
                <a:lnTo>
                  <a:pt x="0" y="3286228"/>
                </a:lnTo>
                <a:lnTo>
                  <a:pt x="3484576" y="3286228"/>
                </a:lnTo>
                <a:lnTo>
                  <a:pt x="3484576" y="0"/>
                </a:lnTo>
                <a:close/>
              </a:path>
            </a:pathLst>
          </a:custGeom>
          <a:blipFill rotWithShape="1">
            <a:blip r:embed="rId7">
              <a:alphaModFix amt="19999"/>
            </a:blip>
            <a:stretch>
              <a:fillRect/>
            </a:stretch>
          </a:blipFill>
          <a:ln>
            <a:noFill/>
          </a:ln>
        </p:spPr>
        <p:txBody>
          <a:bodyPr/>
          <a:lstStyle/>
          <a:p>
            <a:endParaRPr lang="en-US"/>
          </a:p>
        </p:txBody>
      </p:sp>
      <p:grpSp>
        <p:nvGrpSpPr>
          <p:cNvPr id="247" name="Google Shape;247;p9"/>
          <p:cNvGrpSpPr/>
          <p:nvPr/>
        </p:nvGrpSpPr>
        <p:grpSpPr>
          <a:xfrm>
            <a:off x="1688098" y="4704400"/>
            <a:ext cx="3874526" cy="3174581"/>
            <a:chOff x="0" y="-19050"/>
            <a:chExt cx="5166035" cy="4232774"/>
          </a:xfrm>
        </p:grpSpPr>
        <p:sp>
          <p:nvSpPr>
            <p:cNvPr id="248" name="Google Shape;248;p9"/>
            <p:cNvSpPr txBox="1"/>
            <p:nvPr/>
          </p:nvSpPr>
          <p:spPr>
            <a:xfrm>
              <a:off x="654565" y="-19050"/>
              <a:ext cx="3856905" cy="2118106"/>
            </a:xfrm>
            <a:prstGeom prst="rect">
              <a:avLst/>
            </a:prstGeom>
            <a:noFill/>
            <a:ln>
              <a:noFill/>
            </a:ln>
          </p:spPr>
          <p:txBody>
            <a:bodyPr spcFirstLastPara="1" wrap="square" lIns="0" tIns="0" rIns="0" bIns="0" anchor="t" anchorCtr="0">
              <a:spAutoFit/>
            </a:bodyPr>
            <a:lstStyle/>
            <a:p>
              <a:pPr marL="0" marR="0" lvl="0" indent="0" algn="just" rtl="0">
                <a:lnSpc>
                  <a:spcPct val="124004"/>
                </a:lnSpc>
                <a:spcBef>
                  <a:spcPts val="0"/>
                </a:spcBef>
                <a:spcAft>
                  <a:spcPts val="0"/>
                </a:spcAft>
                <a:buNone/>
              </a:pPr>
              <a:r>
                <a:rPr lang="en-US" sz="5099" b="1" i="0" u="none" strike="noStrike" cap="none">
                  <a:solidFill>
                    <a:srgbClr val="FFFFFF"/>
                  </a:solidFill>
                  <a:latin typeface="Montserrat"/>
                  <a:ea typeface="Montserrat"/>
                  <a:cs typeface="Montserrat"/>
                  <a:sym typeface="Montserrat"/>
                </a:rPr>
                <a:t>ROOMS</a:t>
              </a:r>
              <a:endParaRPr/>
            </a:p>
            <a:p>
              <a:pPr marL="0" marR="0" lvl="0" indent="0" algn="just" rtl="0">
                <a:lnSpc>
                  <a:spcPct val="124004"/>
                </a:lnSpc>
                <a:spcBef>
                  <a:spcPts val="0"/>
                </a:spcBef>
                <a:spcAft>
                  <a:spcPts val="0"/>
                </a:spcAft>
                <a:buNone/>
              </a:pPr>
              <a:endParaRPr sz="5099" b="1" i="0" u="none" strike="noStrike" cap="none">
                <a:solidFill>
                  <a:srgbClr val="FFFFFF"/>
                </a:solidFill>
                <a:latin typeface="Montserrat"/>
                <a:ea typeface="Montserrat"/>
                <a:cs typeface="Montserrat"/>
                <a:sym typeface="Montserrat"/>
              </a:endParaRPr>
            </a:p>
          </p:txBody>
        </p:sp>
        <p:sp>
          <p:nvSpPr>
            <p:cNvPr id="249" name="Google Shape;249;p9"/>
            <p:cNvSpPr txBox="1"/>
            <p:nvPr/>
          </p:nvSpPr>
          <p:spPr>
            <a:xfrm>
              <a:off x="0" y="1272826"/>
              <a:ext cx="5166035" cy="2940898"/>
            </a:xfrm>
            <a:prstGeom prst="rect">
              <a:avLst/>
            </a:prstGeom>
            <a:noFill/>
            <a:ln>
              <a:noFill/>
            </a:ln>
          </p:spPr>
          <p:txBody>
            <a:bodyPr spcFirstLastPara="1" wrap="square" lIns="0" tIns="0" rIns="0" bIns="0" anchor="t" anchorCtr="0">
              <a:spAutoFit/>
            </a:bodyPr>
            <a:lstStyle/>
            <a:p>
              <a:pPr marL="0" marR="0" lvl="0" indent="0" algn="just" rtl="0">
                <a:lnSpc>
                  <a:spcPct val="140012"/>
                </a:lnSpc>
                <a:spcBef>
                  <a:spcPts val="0"/>
                </a:spcBef>
                <a:spcAft>
                  <a:spcPts val="0"/>
                </a:spcAft>
                <a:buNone/>
              </a:pPr>
              <a:r>
                <a:rPr lang="en-US" sz="3199" b="0" i="0" u="none" strike="noStrike" cap="none">
                  <a:solidFill>
                    <a:srgbClr val="FFFFFF"/>
                  </a:solidFill>
                  <a:latin typeface="Montserrat"/>
                  <a:ea typeface="Montserrat"/>
                  <a:cs typeface="Montserrat"/>
                  <a:sym typeface="Montserrat"/>
                </a:rPr>
                <a:t>DELUXE ROOMS</a:t>
              </a:r>
              <a:endParaRPr/>
            </a:p>
            <a:p>
              <a:pPr marL="0" marR="0" lvl="0" indent="0" algn="just" rtl="0">
                <a:lnSpc>
                  <a:spcPct val="140020"/>
                </a:lnSpc>
                <a:spcBef>
                  <a:spcPts val="0"/>
                </a:spcBef>
                <a:spcAft>
                  <a:spcPts val="0"/>
                </a:spcAft>
                <a:buNone/>
              </a:pPr>
              <a:r>
                <a:rPr lang="en-US" sz="1999" b="0" i="0" u="none" strike="noStrike" cap="none">
                  <a:solidFill>
                    <a:srgbClr val="FFFFFF"/>
                  </a:solidFill>
                  <a:latin typeface="Arial"/>
                  <a:ea typeface="Arial"/>
                  <a:cs typeface="Arial"/>
                  <a:sym typeface="Arial"/>
                </a:rPr>
                <a:t>Total of 32 units (26 Sqm.)</a:t>
              </a:r>
              <a:endParaRPr/>
            </a:p>
            <a:p>
              <a:pPr marL="0" marR="0" lvl="0" indent="0" algn="just" rtl="0">
                <a:lnSpc>
                  <a:spcPct val="161030"/>
                </a:lnSpc>
                <a:spcBef>
                  <a:spcPts val="0"/>
                </a:spcBef>
                <a:spcAft>
                  <a:spcPts val="0"/>
                </a:spcAft>
                <a:buNone/>
              </a:pPr>
              <a:endParaRPr sz="1999" b="0" i="0" u="none" strike="noStrike" cap="none">
                <a:solidFill>
                  <a:srgbClr val="FFFFFF"/>
                </a:solidFill>
                <a:latin typeface="Arial"/>
                <a:ea typeface="Arial"/>
                <a:cs typeface="Arial"/>
                <a:sym typeface="Arial"/>
              </a:endParaRPr>
            </a:p>
            <a:p>
              <a:pPr marL="0" marR="0" lvl="0" indent="0" algn="just" rtl="0">
                <a:lnSpc>
                  <a:spcPct val="140012"/>
                </a:lnSpc>
                <a:spcBef>
                  <a:spcPts val="0"/>
                </a:spcBef>
                <a:spcAft>
                  <a:spcPts val="0"/>
                </a:spcAft>
                <a:buNone/>
              </a:pPr>
              <a:r>
                <a:rPr lang="en-US" sz="3199" b="0" i="0" u="none" strike="noStrike" cap="none">
                  <a:solidFill>
                    <a:srgbClr val="FFFFFF"/>
                  </a:solidFill>
                  <a:latin typeface="Montserrat"/>
                  <a:ea typeface="Montserrat"/>
                  <a:cs typeface="Montserrat"/>
                  <a:sym typeface="Montserrat"/>
                </a:rPr>
                <a:t>SEAVIEW DELUXE</a:t>
              </a:r>
              <a:endParaRPr/>
            </a:p>
            <a:p>
              <a:pPr marL="0" marR="0" lvl="0" indent="0" algn="just" rtl="0">
                <a:lnSpc>
                  <a:spcPct val="140020"/>
                </a:lnSpc>
                <a:spcBef>
                  <a:spcPts val="0"/>
                </a:spcBef>
                <a:spcAft>
                  <a:spcPts val="0"/>
                </a:spcAft>
                <a:buNone/>
              </a:pPr>
              <a:r>
                <a:rPr lang="en-US" sz="1999" b="0" i="0" u="none" strike="noStrike" cap="none">
                  <a:solidFill>
                    <a:srgbClr val="FFFFFF"/>
                  </a:solidFill>
                  <a:latin typeface="Arial"/>
                  <a:ea typeface="Arial"/>
                  <a:cs typeface="Arial"/>
                  <a:sym typeface="Arial"/>
                </a:rPr>
                <a:t>Total of 2 units (26 Sqm.)</a:t>
              </a:r>
              <a:endParaRPr/>
            </a:p>
          </p:txBody>
        </p:sp>
      </p:grpSp>
      <p:grpSp>
        <p:nvGrpSpPr>
          <p:cNvPr id="250" name="Google Shape;250;p9"/>
          <p:cNvGrpSpPr/>
          <p:nvPr/>
        </p:nvGrpSpPr>
        <p:grpSpPr>
          <a:xfrm>
            <a:off x="7098092" y="4704400"/>
            <a:ext cx="3874526" cy="2806916"/>
            <a:chOff x="0" y="-19050"/>
            <a:chExt cx="5166035" cy="3742555"/>
          </a:xfrm>
        </p:grpSpPr>
        <p:sp>
          <p:nvSpPr>
            <p:cNvPr id="251" name="Google Shape;251;p9"/>
            <p:cNvSpPr txBox="1"/>
            <p:nvPr/>
          </p:nvSpPr>
          <p:spPr>
            <a:xfrm>
              <a:off x="654565" y="-19050"/>
              <a:ext cx="3856905" cy="2118106"/>
            </a:xfrm>
            <a:prstGeom prst="rect">
              <a:avLst/>
            </a:prstGeom>
            <a:noFill/>
            <a:ln>
              <a:noFill/>
            </a:ln>
          </p:spPr>
          <p:txBody>
            <a:bodyPr spcFirstLastPara="1" wrap="square" lIns="0" tIns="0" rIns="0" bIns="0" anchor="t" anchorCtr="0">
              <a:spAutoFit/>
            </a:bodyPr>
            <a:lstStyle/>
            <a:p>
              <a:pPr marL="0" marR="0" lvl="0" indent="0" algn="just" rtl="0">
                <a:lnSpc>
                  <a:spcPct val="124004"/>
                </a:lnSpc>
                <a:spcBef>
                  <a:spcPts val="0"/>
                </a:spcBef>
                <a:spcAft>
                  <a:spcPts val="0"/>
                </a:spcAft>
                <a:buNone/>
              </a:pPr>
              <a:r>
                <a:rPr lang="en-US" sz="5099" b="1" i="0" u="none" strike="noStrike" cap="none">
                  <a:solidFill>
                    <a:srgbClr val="FFFFFF"/>
                  </a:solidFill>
                  <a:latin typeface="Montserrat"/>
                  <a:ea typeface="Montserrat"/>
                  <a:cs typeface="Montserrat"/>
                  <a:sym typeface="Montserrat"/>
                </a:rPr>
                <a:t>SUITES</a:t>
              </a:r>
              <a:endParaRPr/>
            </a:p>
            <a:p>
              <a:pPr marL="0" marR="0" lvl="0" indent="0" algn="just" rtl="0">
                <a:lnSpc>
                  <a:spcPct val="124004"/>
                </a:lnSpc>
                <a:spcBef>
                  <a:spcPts val="0"/>
                </a:spcBef>
                <a:spcAft>
                  <a:spcPts val="0"/>
                </a:spcAft>
                <a:buNone/>
              </a:pPr>
              <a:endParaRPr sz="5099" b="1" i="0" u="none" strike="noStrike" cap="none">
                <a:solidFill>
                  <a:srgbClr val="FFFFFF"/>
                </a:solidFill>
                <a:latin typeface="Montserrat"/>
                <a:ea typeface="Montserrat"/>
                <a:cs typeface="Montserrat"/>
                <a:sym typeface="Montserrat"/>
              </a:endParaRPr>
            </a:p>
          </p:txBody>
        </p:sp>
        <p:sp>
          <p:nvSpPr>
            <p:cNvPr id="252" name="Google Shape;252;p9"/>
            <p:cNvSpPr txBox="1"/>
            <p:nvPr/>
          </p:nvSpPr>
          <p:spPr>
            <a:xfrm>
              <a:off x="0" y="1272826"/>
              <a:ext cx="5166035" cy="2450679"/>
            </a:xfrm>
            <a:prstGeom prst="rect">
              <a:avLst/>
            </a:prstGeom>
            <a:noFill/>
            <a:ln>
              <a:noFill/>
            </a:ln>
          </p:spPr>
          <p:txBody>
            <a:bodyPr spcFirstLastPara="1" wrap="square" lIns="0" tIns="0" rIns="0" bIns="0" anchor="t" anchorCtr="0">
              <a:spAutoFit/>
            </a:bodyPr>
            <a:lstStyle/>
            <a:p>
              <a:pPr marL="0" marR="0" lvl="0" indent="0" algn="just" rtl="0">
                <a:lnSpc>
                  <a:spcPct val="140012"/>
                </a:lnSpc>
                <a:spcBef>
                  <a:spcPts val="0"/>
                </a:spcBef>
                <a:spcAft>
                  <a:spcPts val="0"/>
                </a:spcAft>
                <a:buNone/>
              </a:pPr>
              <a:r>
                <a:rPr lang="en-US" sz="3199" b="0" i="0" u="none" strike="noStrike" cap="none">
                  <a:solidFill>
                    <a:srgbClr val="FFFFFF"/>
                  </a:solidFill>
                  <a:latin typeface="Montserrat"/>
                  <a:ea typeface="Montserrat"/>
                  <a:cs typeface="Montserrat"/>
                  <a:sym typeface="Montserrat"/>
                </a:rPr>
                <a:t>SEAVIEW SUITES</a:t>
              </a:r>
              <a:endParaRPr/>
            </a:p>
            <a:p>
              <a:pPr marL="0" marR="0" lvl="0" indent="0" algn="just" rtl="0">
                <a:lnSpc>
                  <a:spcPct val="140000"/>
                </a:lnSpc>
                <a:spcBef>
                  <a:spcPts val="0"/>
                </a:spcBef>
                <a:spcAft>
                  <a:spcPts val="0"/>
                </a:spcAft>
                <a:buNone/>
              </a:pPr>
              <a:r>
                <a:rPr lang="en-US" sz="2000" b="0" i="0" u="none" strike="noStrike" cap="none">
                  <a:solidFill>
                    <a:srgbClr val="FFFFFF"/>
                  </a:solidFill>
                  <a:latin typeface="Montserrat"/>
                  <a:ea typeface="Montserrat"/>
                  <a:cs typeface="Montserrat"/>
                  <a:sym typeface="Montserrat"/>
                </a:rPr>
                <a:t>Total of 4 units (54 Sqm.)</a:t>
              </a:r>
              <a:endParaRPr/>
            </a:p>
            <a:p>
              <a:pPr marL="0" marR="0" lvl="0" indent="0" algn="just" rtl="0">
                <a:lnSpc>
                  <a:spcPct val="160950"/>
                </a:lnSpc>
                <a:spcBef>
                  <a:spcPts val="0"/>
                </a:spcBef>
                <a:spcAft>
                  <a:spcPts val="0"/>
                </a:spcAft>
                <a:buNone/>
              </a:pPr>
              <a:endParaRPr sz="2000" b="0" i="0" u="none" strike="noStrike" cap="none">
                <a:solidFill>
                  <a:srgbClr val="FFFFFF"/>
                </a:solidFill>
                <a:latin typeface="Montserrat"/>
                <a:ea typeface="Montserrat"/>
                <a:cs typeface="Montserrat"/>
                <a:sym typeface="Montserrat"/>
              </a:endParaRPr>
            </a:p>
            <a:p>
              <a:pPr marL="0" marR="0" lvl="0" indent="0" algn="just" rtl="0">
                <a:lnSpc>
                  <a:spcPct val="223950"/>
                </a:lnSpc>
                <a:spcBef>
                  <a:spcPts val="0"/>
                </a:spcBef>
                <a:spcAft>
                  <a:spcPts val="0"/>
                </a:spcAft>
                <a:buNone/>
              </a:pPr>
              <a:endParaRPr sz="2000" b="0" i="0" u="none" strike="noStrike" cap="none">
                <a:solidFill>
                  <a:srgbClr val="FFFFFF"/>
                </a:solidFill>
                <a:latin typeface="Montserrat"/>
                <a:ea typeface="Montserrat"/>
                <a:cs typeface="Montserrat"/>
                <a:sym typeface="Montserrat"/>
              </a:endParaRPr>
            </a:p>
          </p:txBody>
        </p:sp>
      </p:grpSp>
      <p:sp>
        <p:nvSpPr>
          <p:cNvPr id="253" name="Google Shape;253;p9"/>
          <p:cNvSpPr txBox="1"/>
          <p:nvPr/>
        </p:nvSpPr>
        <p:spPr>
          <a:xfrm>
            <a:off x="13095217" y="4717604"/>
            <a:ext cx="2892679" cy="1593342"/>
          </a:xfrm>
          <a:prstGeom prst="rect">
            <a:avLst/>
          </a:prstGeom>
          <a:noFill/>
          <a:ln>
            <a:noFill/>
          </a:ln>
        </p:spPr>
        <p:txBody>
          <a:bodyPr spcFirstLastPara="1" wrap="square" lIns="0" tIns="0" rIns="0" bIns="0" anchor="t" anchorCtr="0">
            <a:spAutoFit/>
          </a:bodyPr>
          <a:lstStyle/>
          <a:p>
            <a:pPr marL="0" marR="0" lvl="0" indent="0" algn="just" rtl="0">
              <a:lnSpc>
                <a:spcPct val="124004"/>
              </a:lnSpc>
              <a:spcBef>
                <a:spcPts val="0"/>
              </a:spcBef>
              <a:spcAft>
                <a:spcPts val="0"/>
              </a:spcAft>
              <a:buNone/>
            </a:pPr>
            <a:r>
              <a:rPr lang="en-US" sz="5099" b="1" i="0" u="none" strike="noStrike" cap="none">
                <a:solidFill>
                  <a:srgbClr val="FFFFFF"/>
                </a:solidFill>
                <a:latin typeface="Montserrat"/>
                <a:ea typeface="Montserrat"/>
                <a:cs typeface="Montserrat"/>
                <a:sym typeface="Montserrat"/>
              </a:rPr>
              <a:t>VILLAS</a:t>
            </a:r>
            <a:endParaRPr/>
          </a:p>
          <a:p>
            <a:pPr marL="0" marR="0" lvl="0" indent="0" algn="just" rtl="0">
              <a:lnSpc>
                <a:spcPct val="124004"/>
              </a:lnSpc>
              <a:spcBef>
                <a:spcPts val="0"/>
              </a:spcBef>
              <a:spcAft>
                <a:spcPts val="0"/>
              </a:spcAft>
              <a:buNone/>
            </a:pPr>
            <a:endParaRPr sz="5099" b="1" i="0" u="none" strike="noStrike" cap="none">
              <a:solidFill>
                <a:srgbClr val="FFFFFF"/>
              </a:solidFill>
              <a:latin typeface="Montserrat"/>
              <a:ea typeface="Montserrat"/>
              <a:cs typeface="Montserrat"/>
              <a:sym typeface="Montserrat"/>
            </a:endParaRPr>
          </a:p>
        </p:txBody>
      </p:sp>
      <p:sp>
        <p:nvSpPr>
          <p:cNvPr id="254" name="Google Shape;254;p9"/>
          <p:cNvSpPr txBox="1"/>
          <p:nvPr/>
        </p:nvSpPr>
        <p:spPr>
          <a:xfrm>
            <a:off x="12775277" y="5544999"/>
            <a:ext cx="4794889" cy="4096386"/>
          </a:xfrm>
          <a:prstGeom prst="rect">
            <a:avLst/>
          </a:prstGeom>
          <a:noFill/>
          <a:ln>
            <a:noFill/>
          </a:ln>
        </p:spPr>
        <p:txBody>
          <a:bodyPr spcFirstLastPara="1" wrap="square" lIns="0" tIns="0" rIns="0" bIns="0" anchor="t" anchorCtr="0">
            <a:spAutoFit/>
          </a:bodyPr>
          <a:lstStyle/>
          <a:p>
            <a:pPr marL="0" marR="0" lvl="0" indent="0" algn="l" rtl="0">
              <a:lnSpc>
                <a:spcPct val="140012"/>
              </a:lnSpc>
              <a:spcBef>
                <a:spcPts val="0"/>
              </a:spcBef>
              <a:spcAft>
                <a:spcPts val="0"/>
              </a:spcAft>
              <a:buNone/>
            </a:pPr>
            <a:r>
              <a:rPr lang="en-US" sz="3199" b="0" i="0" u="none" strike="noStrike" cap="none">
                <a:solidFill>
                  <a:srgbClr val="FFFFFF"/>
                </a:solidFill>
                <a:latin typeface="Montserrat"/>
                <a:ea typeface="Montserrat"/>
                <a:cs typeface="Montserrat"/>
                <a:sym typeface="Montserrat"/>
              </a:rPr>
              <a:t>VILLA PORTIA</a:t>
            </a:r>
            <a:endParaRPr/>
          </a:p>
          <a:p>
            <a:pPr marL="0" marR="0" lvl="0" indent="0" algn="l" rtl="0">
              <a:lnSpc>
                <a:spcPct val="140020"/>
              </a:lnSpc>
              <a:spcBef>
                <a:spcPts val="0"/>
              </a:spcBef>
              <a:spcAft>
                <a:spcPts val="0"/>
              </a:spcAft>
              <a:buNone/>
            </a:pPr>
            <a:r>
              <a:rPr lang="en-US" sz="1999" b="0" i="0" u="none" strike="noStrike" cap="none">
                <a:solidFill>
                  <a:srgbClr val="FFFFFF"/>
                </a:solidFill>
                <a:latin typeface="Arial"/>
                <a:ea typeface="Arial"/>
                <a:cs typeface="Arial"/>
                <a:sym typeface="Arial"/>
              </a:rPr>
              <a:t>Total of 8 units (33-36 Sqm.)</a:t>
            </a:r>
            <a:endParaRPr/>
          </a:p>
          <a:p>
            <a:pPr marL="0" marR="0" lvl="0" indent="0" algn="l" rtl="0">
              <a:lnSpc>
                <a:spcPct val="161030"/>
              </a:lnSpc>
              <a:spcBef>
                <a:spcPts val="0"/>
              </a:spcBef>
              <a:spcAft>
                <a:spcPts val="0"/>
              </a:spcAft>
              <a:buNone/>
            </a:pPr>
            <a:endParaRPr sz="1999" b="0" i="0" u="none" strike="noStrike" cap="none">
              <a:solidFill>
                <a:srgbClr val="FFFFFF"/>
              </a:solidFill>
              <a:latin typeface="Arial"/>
              <a:ea typeface="Arial"/>
              <a:cs typeface="Arial"/>
              <a:sym typeface="Arial"/>
            </a:endParaRPr>
          </a:p>
          <a:p>
            <a:pPr marL="0" marR="0" lvl="0" indent="0" algn="l" rtl="0">
              <a:lnSpc>
                <a:spcPct val="140012"/>
              </a:lnSpc>
              <a:spcBef>
                <a:spcPts val="0"/>
              </a:spcBef>
              <a:spcAft>
                <a:spcPts val="0"/>
              </a:spcAft>
              <a:buNone/>
            </a:pPr>
            <a:r>
              <a:rPr lang="en-US" sz="3199" b="0" i="0" u="none" strike="noStrike" cap="none">
                <a:solidFill>
                  <a:srgbClr val="FFFFFF"/>
                </a:solidFill>
                <a:latin typeface="Montserrat"/>
                <a:ea typeface="Montserrat"/>
                <a:cs typeface="Montserrat"/>
                <a:sym typeface="Montserrat"/>
              </a:rPr>
              <a:t> SEA BREEZE VILLAS</a:t>
            </a:r>
            <a:endParaRPr/>
          </a:p>
          <a:p>
            <a:pPr marL="0" marR="0" lvl="0" indent="0" algn="l" rtl="0">
              <a:lnSpc>
                <a:spcPct val="140020"/>
              </a:lnSpc>
              <a:spcBef>
                <a:spcPts val="0"/>
              </a:spcBef>
              <a:spcAft>
                <a:spcPts val="0"/>
              </a:spcAft>
              <a:buNone/>
            </a:pPr>
            <a:r>
              <a:rPr lang="en-US" sz="1999" b="0" i="0" u="none" strike="noStrike" cap="none">
                <a:solidFill>
                  <a:srgbClr val="FFFFFF"/>
                </a:solidFill>
                <a:latin typeface="Arial"/>
                <a:ea typeface="Arial"/>
                <a:cs typeface="Arial"/>
                <a:sym typeface="Arial"/>
              </a:rPr>
              <a:t>Total of 2 units (45 Sqm.)</a:t>
            </a:r>
            <a:endParaRPr/>
          </a:p>
          <a:p>
            <a:pPr marL="0" marR="0" lvl="0" indent="0" algn="l" rtl="0">
              <a:lnSpc>
                <a:spcPct val="161030"/>
              </a:lnSpc>
              <a:spcBef>
                <a:spcPts val="0"/>
              </a:spcBef>
              <a:spcAft>
                <a:spcPts val="0"/>
              </a:spcAft>
              <a:buNone/>
            </a:pPr>
            <a:endParaRPr sz="1999" b="0" i="0" u="none" strike="noStrike" cap="none">
              <a:solidFill>
                <a:srgbClr val="FFFFFF"/>
              </a:solidFill>
              <a:latin typeface="Arial"/>
              <a:ea typeface="Arial"/>
              <a:cs typeface="Arial"/>
              <a:sym typeface="Arial"/>
            </a:endParaRPr>
          </a:p>
          <a:p>
            <a:pPr marL="0" marR="0" lvl="0" indent="0" algn="l" rtl="0">
              <a:lnSpc>
                <a:spcPct val="140012"/>
              </a:lnSpc>
              <a:spcBef>
                <a:spcPts val="0"/>
              </a:spcBef>
              <a:spcAft>
                <a:spcPts val="0"/>
              </a:spcAft>
              <a:buNone/>
            </a:pPr>
            <a:r>
              <a:rPr lang="en-US" sz="3199" b="0" i="0" u="none" strike="noStrike" cap="none">
                <a:solidFill>
                  <a:srgbClr val="FFFFFF"/>
                </a:solidFill>
                <a:latin typeface="Montserrat"/>
                <a:ea typeface="Montserrat"/>
                <a:cs typeface="Montserrat"/>
                <a:sym typeface="Montserrat"/>
              </a:rPr>
              <a:t>BEACHFRONT </a:t>
            </a:r>
            <a:endParaRPr/>
          </a:p>
          <a:p>
            <a:pPr marL="0" marR="0" lvl="0" indent="0" algn="l" rtl="0">
              <a:lnSpc>
                <a:spcPct val="140012"/>
              </a:lnSpc>
              <a:spcBef>
                <a:spcPts val="0"/>
              </a:spcBef>
              <a:spcAft>
                <a:spcPts val="0"/>
              </a:spcAft>
              <a:buNone/>
            </a:pPr>
            <a:r>
              <a:rPr lang="en-US" sz="3199" b="0" i="0" u="none" strike="noStrike" cap="none">
                <a:solidFill>
                  <a:srgbClr val="FFFFFF"/>
                </a:solidFill>
                <a:latin typeface="Montserrat"/>
                <a:ea typeface="Montserrat"/>
                <a:cs typeface="Montserrat"/>
                <a:sym typeface="Montserrat"/>
              </a:rPr>
              <a:t>POOL VILLA</a:t>
            </a:r>
            <a:endParaRPr/>
          </a:p>
          <a:p>
            <a:pPr marL="0" marR="0" lvl="0" indent="0" algn="l" rtl="0">
              <a:lnSpc>
                <a:spcPct val="140020"/>
              </a:lnSpc>
              <a:spcBef>
                <a:spcPts val="0"/>
              </a:spcBef>
              <a:spcAft>
                <a:spcPts val="0"/>
              </a:spcAft>
              <a:buNone/>
            </a:pPr>
            <a:r>
              <a:rPr lang="en-US" sz="1999" b="0" i="0" u="none" strike="noStrike" cap="none">
                <a:solidFill>
                  <a:srgbClr val="FFFFFF"/>
                </a:solidFill>
                <a:latin typeface="Arial"/>
                <a:ea typeface="Arial"/>
                <a:cs typeface="Arial"/>
                <a:sym typeface="Arial"/>
              </a:rPr>
              <a:t>Total of 1 unit (173 Sqm.)</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625</Words>
  <Application>Microsoft Macintosh PowerPoint</Application>
  <PresentationFormat>Custom</PresentationFormat>
  <Paragraphs>93</Paragraphs>
  <Slides>19</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Calibri</vt:lpstr>
      <vt:lpstr>Poppins</vt:lpstr>
      <vt:lpstr>Play</vt:lpstr>
      <vt:lpstr>Montserrat</vt:lpstr>
      <vt:lpstr>Arial</vt:lpstr>
      <vt:lpstr>Lato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Sales UK</cp:lastModifiedBy>
  <cp:revision>3</cp:revision>
  <dcterms:created xsi:type="dcterms:W3CDTF">2006-08-16T00:00:00Z</dcterms:created>
  <dcterms:modified xsi:type="dcterms:W3CDTF">2026-06-11T13:48:00Z</dcterms:modified>
</cp:coreProperties>
</file>