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5" r:id="rId17"/>
    <p:sldId id="276" r:id="rId18"/>
  </p:sldIdLst>
  <p:sldSz cx="13449300" cy="7569200"/>
  <p:notesSz cx="13449300" cy="75692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EBE3D-73F2-0E3A-9F96-D97E252A966F}" v="2" dt="2024-02-12T09:26:25.50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8"/>
    <p:restoredTop sz="94637"/>
  </p:normalViewPr>
  <p:slideViewPr>
    <p:cSldViewPr>
      <p:cViewPr varScale="1">
        <p:scale>
          <a:sx n="57" d="100"/>
          <a:sy n="57" d="100"/>
        </p:scale>
        <p:origin x="540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697" y="2346452"/>
            <a:ext cx="11431905" cy="1589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3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7395" y="4238752"/>
            <a:ext cx="9414510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3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3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465" y="1740916"/>
            <a:ext cx="5850445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6389" y="1740916"/>
            <a:ext cx="5850445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3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51387" y="1428485"/>
            <a:ext cx="3175634" cy="391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3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95914" y="2559021"/>
            <a:ext cx="6137275" cy="2520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2762" y="7039356"/>
            <a:ext cx="4303776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2465" y="7039356"/>
            <a:ext cx="3093339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83496" y="7039356"/>
            <a:ext cx="3093339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ol next to a beach&#10;&#10;Description automatically generated">
            <a:extLst>
              <a:ext uri="{FF2B5EF4-FFF2-40B4-BE49-F238E27FC236}">
                <a16:creationId xmlns:a16="http://schemas.microsoft.com/office/drawing/2014/main" id="{5DC9AFDE-FF38-B4E3-35D6-BACAFB3B6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hotel room&#10;&#10;Description automatically generated">
            <a:extLst>
              <a:ext uri="{FF2B5EF4-FFF2-40B4-BE49-F238E27FC236}">
                <a16:creationId xmlns:a16="http://schemas.microsoft.com/office/drawing/2014/main" id="{160A9969-2C0C-AC76-5FA2-B6673A514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2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2A694CAD-E7A3-717D-1E40-8A82510E7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9302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staurant with a buffet table&#10;&#10;Description automatically generated">
            <a:extLst>
              <a:ext uri="{FF2B5EF4-FFF2-40B4-BE49-F238E27FC236}">
                <a16:creationId xmlns:a16="http://schemas.microsoft.com/office/drawing/2014/main" id="{AE823661-BE7B-5793-81CA-E3B680952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5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view of the ocean&#10;&#10;Description automatically generated">
            <a:extLst>
              <a:ext uri="{FF2B5EF4-FFF2-40B4-BE49-F238E27FC236}">
                <a16:creationId xmlns:a16="http://schemas.microsoft.com/office/drawing/2014/main" id="{2554A01D-5AB1-D916-C747-9CFB0AE5E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4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ol with a straw hut and palm trees&#10;&#10;Description automatically generated">
            <a:extLst>
              <a:ext uri="{FF2B5EF4-FFF2-40B4-BE49-F238E27FC236}">
                <a16:creationId xmlns:a16="http://schemas.microsoft.com/office/drawing/2014/main" id="{23F5A6A5-AE39-0E5B-C225-E3CD492D6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D873ABED-CD2A-AD66-B6A5-488700355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ol with a straw hut and palm trees&#10;&#10;Description automatically generated">
            <a:extLst>
              <a:ext uri="{FF2B5EF4-FFF2-40B4-BE49-F238E27FC236}">
                <a16:creationId xmlns:a16="http://schemas.microsoft.com/office/drawing/2014/main" id="{4EBD492E-76E1-FA29-C060-1DFCC40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0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CE5B496B-01E6-D0AF-D5FE-6A9DC42AB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9301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food and umbrellas on a lawn&#10;&#10;Description automatically generated">
            <a:extLst>
              <a:ext uri="{FF2B5EF4-FFF2-40B4-BE49-F238E27FC236}">
                <a16:creationId xmlns:a16="http://schemas.microsoft.com/office/drawing/2014/main" id="{D219CF72-9FC6-5D42-41BE-A0468F4AA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9302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couch and chairs&#10;&#10;Description automatically generated">
            <a:extLst>
              <a:ext uri="{FF2B5EF4-FFF2-40B4-BE49-F238E27FC236}">
                <a16:creationId xmlns:a16="http://schemas.microsoft.com/office/drawing/2014/main" id="{D05A8351-F923-C07E-97A6-EF066A66F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9302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5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lack background&#10;&#10;Description automatically generated">
            <a:extLst>
              <a:ext uri="{FF2B5EF4-FFF2-40B4-BE49-F238E27FC236}">
                <a16:creationId xmlns:a16="http://schemas.microsoft.com/office/drawing/2014/main" id="{F63575A6-B1CF-EC1E-371D-71F4D561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4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two beds and a television&#10;&#10;Description automatically generated">
            <a:extLst>
              <a:ext uri="{FF2B5EF4-FFF2-40B4-BE49-F238E27FC236}">
                <a16:creationId xmlns:a16="http://schemas.microsoft.com/office/drawing/2014/main" id="{4D9556CF-3A95-59AE-D7B0-6BD41FCD0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7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tel room with a large bed and a television&#10;&#10;Description automatically generated">
            <a:extLst>
              <a:ext uri="{FF2B5EF4-FFF2-40B4-BE49-F238E27FC236}">
                <a16:creationId xmlns:a16="http://schemas.microsoft.com/office/drawing/2014/main" id="{9D2DB877-EFF5-DC9E-9515-E3B4C17ED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1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droom with a bed and a ceiling fan&#10;&#10;Description automatically generated">
            <a:extLst>
              <a:ext uri="{FF2B5EF4-FFF2-40B4-BE49-F238E27FC236}">
                <a16:creationId xmlns:a16="http://schemas.microsoft.com/office/drawing/2014/main" id="{89BE5F30-5828-A58D-92F9-829CF6127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9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bed and sink&#10;&#10;Description automatically generated">
            <a:extLst>
              <a:ext uri="{FF2B5EF4-FFF2-40B4-BE49-F238E27FC236}">
                <a16:creationId xmlns:a16="http://schemas.microsoft.com/office/drawing/2014/main" id="{C6194931-4A57-82C7-5818-172948B03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8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lcony overlooking a beach&#10;&#10;Description automatically generated">
            <a:extLst>
              <a:ext uri="{FF2B5EF4-FFF2-40B4-BE49-F238E27FC236}">
                <a16:creationId xmlns:a16="http://schemas.microsoft.com/office/drawing/2014/main" id="{ADE71EA5-286A-D562-8EE2-3C40FD16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9300" cy="7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9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0</Words>
  <Application>Microsoft Office PowerPoint</Application>
  <PresentationFormat>Custom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sentido-prezi</dc:title>
  <dc:creator>Leyair Rezel</dc:creator>
  <cp:lastModifiedBy>Leyair Rezel</cp:lastModifiedBy>
  <cp:revision>7</cp:revision>
  <dcterms:created xsi:type="dcterms:W3CDTF">2023-12-05T07:51:32Z</dcterms:created>
  <dcterms:modified xsi:type="dcterms:W3CDTF">2024-12-20T08:58:12Z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2023-12-05T00:00:00Z</vt:filetime>
  </property>
  <property fmtid="{D5CDD505-2E9C-101B-9397-08002B2CF9AE}" pid="3" name="Creator">
    <vt:lpwstr>Adobe Illustrator 28.0 (Macintosh)</vt:lpwstr>
  </property>
  <property fmtid="{D5CDD505-2E9C-101B-9397-08002B2CF9AE}" pid="4" name="LastSaved">
    <vt:filetime>2023-12-05T00:00:00Z</vt:filetime>
  </property>
  <property fmtid="{D5CDD505-2E9C-101B-9397-08002B2CF9AE}" pid="5" name="Producer">
    <vt:lpwstr>Adobe PDF library 17.00</vt:lpwstr>
  </property>
</Properties>
</file>